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3.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56" r:id="rId2"/>
    <p:sldMasterId id="2147483690" r:id="rId3"/>
    <p:sldMasterId id="2147483724" r:id="rId4"/>
  </p:sldMasterIdLst>
  <p:notesMasterIdLst>
    <p:notesMasterId r:id="rId22"/>
  </p:notesMasterIdLst>
  <p:handoutMasterIdLst>
    <p:handoutMasterId r:id="rId23"/>
  </p:handoutMasterIdLst>
  <p:sldIdLst>
    <p:sldId id="256" r:id="rId5"/>
    <p:sldId id="314" r:id="rId6"/>
    <p:sldId id="312" r:id="rId7"/>
    <p:sldId id="293" r:id="rId8"/>
    <p:sldId id="295" r:id="rId9"/>
    <p:sldId id="297" r:id="rId10"/>
    <p:sldId id="296" r:id="rId11"/>
    <p:sldId id="298" r:id="rId12"/>
    <p:sldId id="299" r:id="rId13"/>
    <p:sldId id="303" r:id="rId14"/>
    <p:sldId id="304" r:id="rId15"/>
    <p:sldId id="305" r:id="rId16"/>
    <p:sldId id="306" r:id="rId17"/>
    <p:sldId id="307" r:id="rId18"/>
    <p:sldId id="308" r:id="rId19"/>
    <p:sldId id="311" r:id="rId20"/>
    <p:sldId id="313" r:id="rId21"/>
  </p:sldIdLst>
  <p:sldSz cx="12192000" cy="6858000"/>
  <p:notesSz cx="6794500" cy="9906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96"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20" userDrawn="1">
          <p15:clr>
            <a:srgbClr val="A4A3A4"/>
          </p15:clr>
        </p15:guide>
        <p15:guide id="2" pos="214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F6F8"/>
    <a:srgbClr val="F1F2F4"/>
    <a:srgbClr val="AA5DA2"/>
    <a:srgbClr val="2980B9"/>
    <a:srgbClr val="F1F5F7"/>
    <a:srgbClr val="EE2C3A"/>
    <a:srgbClr val="FEF6F2"/>
    <a:srgbClr val="FEF2A8"/>
    <a:srgbClr val="FAF1DC"/>
    <a:srgbClr val="C8C8C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33" autoAdjust="0"/>
    <p:restoredTop sz="80774" autoAdjust="0"/>
  </p:normalViewPr>
  <p:slideViewPr>
    <p:cSldViewPr>
      <p:cViewPr varScale="1">
        <p:scale>
          <a:sx n="104" d="100"/>
          <a:sy n="104" d="100"/>
        </p:scale>
        <p:origin x="624" y="114"/>
      </p:cViewPr>
      <p:guideLst>
        <p:guide orient="horz" pos="2296"/>
        <p:guide pos="384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91" d="100"/>
          <a:sy n="91" d="100"/>
        </p:scale>
        <p:origin x="3690" y="108"/>
      </p:cViewPr>
      <p:guideLst>
        <p:guide orient="horz" pos="3120"/>
        <p:guide pos="214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B88CEA7-B2BD-4ACF-8D82-F73A1342D835}"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E5E253DD-6980-40E7-87E2-40632FDF4A85}">
      <dgm:prSet phldrT="[Text]"/>
      <dgm:spPr/>
      <dgm:t>
        <a:bodyPr/>
        <a:lstStyle/>
        <a:p>
          <a:r>
            <a:rPr lang="en-US" dirty="0" smtClean="0"/>
            <a:t>Hub</a:t>
          </a:r>
          <a:endParaRPr lang="en-US" dirty="0"/>
        </a:p>
      </dgm:t>
    </dgm:pt>
    <dgm:pt modelId="{FA4FC240-6CA4-41CC-8351-53125054E5F0}" type="parTrans" cxnId="{7B9B2C02-353D-485E-8E74-3EE4F308499D}">
      <dgm:prSet/>
      <dgm:spPr/>
      <dgm:t>
        <a:bodyPr/>
        <a:lstStyle/>
        <a:p>
          <a:endParaRPr lang="en-US"/>
        </a:p>
      </dgm:t>
    </dgm:pt>
    <dgm:pt modelId="{1BEF2AAF-CEB0-4507-9152-D1DC0BF7EEF8}" type="sibTrans" cxnId="{7B9B2C02-353D-485E-8E74-3EE4F308499D}">
      <dgm:prSet/>
      <dgm:spPr/>
      <dgm:t>
        <a:bodyPr/>
        <a:lstStyle/>
        <a:p>
          <a:endParaRPr lang="en-US"/>
        </a:p>
      </dgm:t>
    </dgm:pt>
    <dgm:pt modelId="{172C1819-68F7-4E8C-86F4-BEE31126D974}">
      <dgm:prSet phldrT="[Text]"/>
      <dgm:spPr/>
      <dgm:t>
        <a:bodyPr/>
        <a:lstStyle/>
        <a:p>
          <a:r>
            <a:rPr lang="en-US" dirty="0" smtClean="0"/>
            <a:t>Backplane</a:t>
          </a:r>
          <a:endParaRPr lang="en-US" dirty="0"/>
        </a:p>
      </dgm:t>
    </dgm:pt>
    <dgm:pt modelId="{3FC6647E-EBB6-4C2A-BDE5-7BCA7CFDE887}" type="parTrans" cxnId="{F72CE39B-5CF4-4D7B-AF47-786B40499218}">
      <dgm:prSet/>
      <dgm:spPr/>
      <dgm:t>
        <a:bodyPr/>
        <a:lstStyle/>
        <a:p>
          <a:endParaRPr lang="en-US"/>
        </a:p>
      </dgm:t>
    </dgm:pt>
    <dgm:pt modelId="{B68A5925-7933-4964-AADD-28785630A162}" type="sibTrans" cxnId="{F72CE39B-5CF4-4D7B-AF47-786B40499218}">
      <dgm:prSet/>
      <dgm:spPr/>
      <dgm:t>
        <a:bodyPr/>
        <a:lstStyle/>
        <a:p>
          <a:endParaRPr lang="en-US"/>
        </a:p>
      </dgm:t>
    </dgm:pt>
    <dgm:pt modelId="{7C1A914F-D953-400D-A67C-66BFCED62D7C}">
      <dgm:prSet phldrT="[Text]" custT="1"/>
      <dgm:spPr/>
      <dgm:t>
        <a:bodyPr/>
        <a:lstStyle/>
        <a:p>
          <a:r>
            <a:rPr lang="en-US" sz="2000" dirty="0" smtClean="0"/>
            <a:t>Represents a simple endpoint for sending single-recipient, grouped, or broadcast messages</a:t>
          </a:r>
          <a:endParaRPr lang="en-US" sz="2000" dirty="0"/>
        </a:p>
      </dgm:t>
    </dgm:pt>
    <dgm:pt modelId="{9B1D781F-ABF2-4A0E-9CF0-502990886563}" type="parTrans" cxnId="{9939A6DC-9F32-4ADD-BF4A-7CE204B78613}">
      <dgm:prSet/>
      <dgm:spPr/>
      <dgm:t>
        <a:bodyPr/>
        <a:lstStyle/>
        <a:p>
          <a:endParaRPr lang="en-US"/>
        </a:p>
      </dgm:t>
    </dgm:pt>
    <dgm:pt modelId="{319F994A-2746-45B0-B439-3B980F95FB7C}" type="sibTrans" cxnId="{9939A6DC-9F32-4ADD-BF4A-7CE204B78613}">
      <dgm:prSet/>
      <dgm:spPr/>
      <dgm:t>
        <a:bodyPr/>
        <a:lstStyle/>
        <a:p>
          <a:endParaRPr lang="en-US"/>
        </a:p>
      </dgm:t>
    </dgm:pt>
    <dgm:pt modelId="{1903CCAF-B26C-425E-955E-2CB1C771CE58}">
      <dgm:prSet phldrT="[Text]"/>
      <dgm:spPr/>
      <dgm:t>
        <a:bodyPr/>
        <a:lstStyle/>
        <a:p>
          <a:r>
            <a:rPr lang="en-US" dirty="0" smtClean="0"/>
            <a:t>A backplane allows you to scale your application to multiple servers. With a backplane enabled, each application instance sends messages to the backplane, and the backplane forwards them to the other application instances.</a:t>
          </a:r>
          <a:endParaRPr lang="en-US" dirty="0"/>
        </a:p>
      </dgm:t>
    </dgm:pt>
    <dgm:pt modelId="{4EBDD095-2BE7-4C41-951B-45EC6057F14A}" type="parTrans" cxnId="{A37CE771-B6A1-4782-8D96-09CB01B3A72A}">
      <dgm:prSet/>
      <dgm:spPr/>
      <dgm:t>
        <a:bodyPr/>
        <a:lstStyle/>
        <a:p>
          <a:endParaRPr lang="en-US"/>
        </a:p>
      </dgm:t>
    </dgm:pt>
    <dgm:pt modelId="{154D7944-669D-4B42-BE71-78641D852774}" type="sibTrans" cxnId="{A37CE771-B6A1-4782-8D96-09CB01B3A72A}">
      <dgm:prSet/>
      <dgm:spPr/>
      <dgm:t>
        <a:bodyPr/>
        <a:lstStyle/>
        <a:p>
          <a:endParaRPr lang="en-US"/>
        </a:p>
      </dgm:t>
    </dgm:pt>
    <dgm:pt modelId="{4641A6C1-2BBD-48CE-AA86-8052F8E6E5BD}">
      <dgm:prSet phldrT="[Text]"/>
      <dgm:spPr/>
      <dgm:t>
        <a:bodyPr/>
        <a:lstStyle/>
        <a:p>
          <a:r>
            <a:rPr lang="en-US" dirty="0" smtClean="0"/>
            <a:t>A more high-level pipeline built upon the Connection API that allows your client and server to call methods on each other directly</a:t>
          </a:r>
          <a:endParaRPr lang="en-US"/>
        </a:p>
      </dgm:t>
    </dgm:pt>
    <dgm:pt modelId="{386529E1-1B57-43DC-8DD0-2811A02A4C16}" type="parTrans" cxnId="{AA6555D6-F0A1-4788-93DC-26D044B8FFFA}">
      <dgm:prSet/>
      <dgm:spPr/>
      <dgm:t>
        <a:bodyPr/>
        <a:lstStyle/>
        <a:p>
          <a:endParaRPr lang="en-US"/>
        </a:p>
      </dgm:t>
    </dgm:pt>
    <dgm:pt modelId="{90827C89-B9D7-492C-A194-1EF4250E9E01}" type="sibTrans" cxnId="{AA6555D6-F0A1-4788-93DC-26D044B8FFFA}">
      <dgm:prSet/>
      <dgm:spPr/>
      <dgm:t>
        <a:bodyPr/>
        <a:lstStyle/>
        <a:p>
          <a:endParaRPr lang="en-US"/>
        </a:p>
      </dgm:t>
    </dgm:pt>
    <dgm:pt modelId="{A9AE70F9-AA6E-48BE-B8DC-1EEE5B67C5D3}">
      <dgm:prSet phldrT="[Text]"/>
      <dgm:spPr/>
      <dgm:t>
        <a:bodyPr/>
        <a:lstStyle/>
        <a:p>
          <a:r>
            <a:rPr lang="en-US" smtClean="0"/>
            <a:t>Connection</a:t>
          </a:r>
          <a:endParaRPr lang="en-US"/>
        </a:p>
      </dgm:t>
    </dgm:pt>
    <dgm:pt modelId="{C5F0A568-99AB-4DE3-9032-8F5D1022DD91}" type="parTrans" cxnId="{13D2FE36-2833-42D8-9692-FC779C0D002A}">
      <dgm:prSet/>
      <dgm:spPr/>
      <dgm:t>
        <a:bodyPr/>
        <a:lstStyle/>
        <a:p>
          <a:endParaRPr lang="en-US"/>
        </a:p>
      </dgm:t>
    </dgm:pt>
    <dgm:pt modelId="{9BC65E7E-43EE-48A0-8DA3-7DB91E4D7C87}" type="sibTrans" cxnId="{13D2FE36-2833-42D8-9692-FC779C0D002A}">
      <dgm:prSet/>
      <dgm:spPr/>
      <dgm:t>
        <a:bodyPr/>
        <a:lstStyle/>
        <a:p>
          <a:endParaRPr lang="en-US"/>
        </a:p>
      </dgm:t>
    </dgm:pt>
    <dgm:pt modelId="{B8BA02A1-85F2-4EB0-BB46-22F740ED7244}" type="pres">
      <dgm:prSet presAssocID="{0B88CEA7-B2BD-4ACF-8D82-F73A1342D835}" presName="linear" presStyleCnt="0">
        <dgm:presLayoutVars>
          <dgm:dir/>
          <dgm:animLvl val="lvl"/>
          <dgm:resizeHandles val="exact"/>
        </dgm:presLayoutVars>
      </dgm:prSet>
      <dgm:spPr/>
      <dgm:t>
        <a:bodyPr/>
        <a:lstStyle/>
        <a:p>
          <a:endParaRPr lang="en-US"/>
        </a:p>
      </dgm:t>
    </dgm:pt>
    <dgm:pt modelId="{027DC4D9-9A17-4A23-98C0-B2A07A8E632F}" type="pres">
      <dgm:prSet presAssocID="{E5E253DD-6980-40E7-87E2-40632FDF4A85}" presName="parentLin" presStyleCnt="0"/>
      <dgm:spPr/>
      <dgm:t>
        <a:bodyPr/>
        <a:lstStyle/>
        <a:p>
          <a:endParaRPr lang="en-US"/>
        </a:p>
      </dgm:t>
    </dgm:pt>
    <dgm:pt modelId="{BA31B576-52C8-462E-87E8-337DF6C0C5C4}" type="pres">
      <dgm:prSet presAssocID="{E5E253DD-6980-40E7-87E2-40632FDF4A85}" presName="parentLeftMargin" presStyleLbl="node1" presStyleIdx="0" presStyleCnt="3"/>
      <dgm:spPr/>
      <dgm:t>
        <a:bodyPr/>
        <a:lstStyle/>
        <a:p>
          <a:endParaRPr lang="en-US"/>
        </a:p>
      </dgm:t>
    </dgm:pt>
    <dgm:pt modelId="{FEFECA62-CD5D-4F65-886A-1369BFBCA172}" type="pres">
      <dgm:prSet presAssocID="{E5E253DD-6980-40E7-87E2-40632FDF4A85}" presName="parentText" presStyleLbl="node1" presStyleIdx="0" presStyleCnt="3">
        <dgm:presLayoutVars>
          <dgm:chMax val="0"/>
          <dgm:bulletEnabled val="1"/>
        </dgm:presLayoutVars>
      </dgm:prSet>
      <dgm:spPr/>
      <dgm:t>
        <a:bodyPr/>
        <a:lstStyle/>
        <a:p>
          <a:endParaRPr lang="en-US"/>
        </a:p>
      </dgm:t>
    </dgm:pt>
    <dgm:pt modelId="{7BC63FA8-7E06-4CF6-930D-76CCABB02F19}" type="pres">
      <dgm:prSet presAssocID="{E5E253DD-6980-40E7-87E2-40632FDF4A85}" presName="negativeSpace" presStyleCnt="0"/>
      <dgm:spPr/>
      <dgm:t>
        <a:bodyPr/>
        <a:lstStyle/>
        <a:p>
          <a:endParaRPr lang="en-US"/>
        </a:p>
      </dgm:t>
    </dgm:pt>
    <dgm:pt modelId="{0291305B-9AF7-4743-A228-1FC0FD63C483}" type="pres">
      <dgm:prSet presAssocID="{E5E253DD-6980-40E7-87E2-40632FDF4A85}" presName="childText" presStyleLbl="conFgAcc1" presStyleIdx="0" presStyleCnt="3">
        <dgm:presLayoutVars>
          <dgm:bulletEnabled val="1"/>
        </dgm:presLayoutVars>
      </dgm:prSet>
      <dgm:spPr/>
      <dgm:t>
        <a:bodyPr/>
        <a:lstStyle/>
        <a:p>
          <a:endParaRPr lang="en-US"/>
        </a:p>
      </dgm:t>
    </dgm:pt>
    <dgm:pt modelId="{EB459607-D45C-4189-83BD-B4C6A6408006}" type="pres">
      <dgm:prSet presAssocID="{1BEF2AAF-CEB0-4507-9152-D1DC0BF7EEF8}" presName="spaceBetweenRectangles" presStyleCnt="0"/>
      <dgm:spPr/>
      <dgm:t>
        <a:bodyPr/>
        <a:lstStyle/>
        <a:p>
          <a:endParaRPr lang="en-US"/>
        </a:p>
      </dgm:t>
    </dgm:pt>
    <dgm:pt modelId="{508F2A7F-6291-4502-BD87-44C01F1773C6}" type="pres">
      <dgm:prSet presAssocID="{A9AE70F9-AA6E-48BE-B8DC-1EEE5B67C5D3}" presName="parentLin" presStyleCnt="0"/>
      <dgm:spPr/>
    </dgm:pt>
    <dgm:pt modelId="{B77395F7-8E6A-4ADA-831E-81141557748C}" type="pres">
      <dgm:prSet presAssocID="{A9AE70F9-AA6E-48BE-B8DC-1EEE5B67C5D3}" presName="parentLeftMargin" presStyleLbl="node1" presStyleIdx="0" presStyleCnt="3"/>
      <dgm:spPr/>
      <dgm:t>
        <a:bodyPr/>
        <a:lstStyle/>
        <a:p>
          <a:endParaRPr lang="en-US"/>
        </a:p>
      </dgm:t>
    </dgm:pt>
    <dgm:pt modelId="{255988E5-09DA-4056-8564-07F057AAE6F7}" type="pres">
      <dgm:prSet presAssocID="{A9AE70F9-AA6E-48BE-B8DC-1EEE5B67C5D3}" presName="parentText" presStyleLbl="node1" presStyleIdx="1" presStyleCnt="3">
        <dgm:presLayoutVars>
          <dgm:chMax val="0"/>
          <dgm:bulletEnabled val="1"/>
        </dgm:presLayoutVars>
      </dgm:prSet>
      <dgm:spPr/>
      <dgm:t>
        <a:bodyPr/>
        <a:lstStyle/>
        <a:p>
          <a:endParaRPr lang="en-US"/>
        </a:p>
      </dgm:t>
    </dgm:pt>
    <dgm:pt modelId="{E4AB3C75-1A9D-46D8-BCEA-302951A5A1D2}" type="pres">
      <dgm:prSet presAssocID="{A9AE70F9-AA6E-48BE-B8DC-1EEE5B67C5D3}" presName="negativeSpace" presStyleCnt="0"/>
      <dgm:spPr/>
    </dgm:pt>
    <dgm:pt modelId="{C0B99268-EFA5-484D-9C57-CF5D160D40A8}" type="pres">
      <dgm:prSet presAssocID="{A9AE70F9-AA6E-48BE-B8DC-1EEE5B67C5D3}" presName="childText" presStyleLbl="conFgAcc1" presStyleIdx="1" presStyleCnt="3">
        <dgm:presLayoutVars>
          <dgm:bulletEnabled val="1"/>
        </dgm:presLayoutVars>
      </dgm:prSet>
      <dgm:spPr/>
      <dgm:t>
        <a:bodyPr/>
        <a:lstStyle/>
        <a:p>
          <a:endParaRPr lang="en-US"/>
        </a:p>
      </dgm:t>
    </dgm:pt>
    <dgm:pt modelId="{A81A671E-82CE-4847-AAD1-3304B6168456}" type="pres">
      <dgm:prSet presAssocID="{9BC65E7E-43EE-48A0-8DA3-7DB91E4D7C87}" presName="spaceBetweenRectangles" presStyleCnt="0"/>
      <dgm:spPr/>
    </dgm:pt>
    <dgm:pt modelId="{C50DF5F1-CF60-4417-AC4F-18ED2AE9B225}" type="pres">
      <dgm:prSet presAssocID="{172C1819-68F7-4E8C-86F4-BEE31126D974}" presName="parentLin" presStyleCnt="0"/>
      <dgm:spPr/>
      <dgm:t>
        <a:bodyPr/>
        <a:lstStyle/>
        <a:p>
          <a:endParaRPr lang="en-US"/>
        </a:p>
      </dgm:t>
    </dgm:pt>
    <dgm:pt modelId="{7AB8E7B9-1E60-4A08-98F2-E29449EACECB}" type="pres">
      <dgm:prSet presAssocID="{172C1819-68F7-4E8C-86F4-BEE31126D974}" presName="parentLeftMargin" presStyleLbl="node1" presStyleIdx="1" presStyleCnt="3"/>
      <dgm:spPr/>
      <dgm:t>
        <a:bodyPr/>
        <a:lstStyle/>
        <a:p>
          <a:endParaRPr lang="en-US"/>
        </a:p>
      </dgm:t>
    </dgm:pt>
    <dgm:pt modelId="{5FACC051-8E5C-4951-A202-91F64A119A92}" type="pres">
      <dgm:prSet presAssocID="{172C1819-68F7-4E8C-86F4-BEE31126D974}" presName="parentText" presStyleLbl="node1" presStyleIdx="2" presStyleCnt="3">
        <dgm:presLayoutVars>
          <dgm:chMax val="0"/>
          <dgm:bulletEnabled val="1"/>
        </dgm:presLayoutVars>
      </dgm:prSet>
      <dgm:spPr/>
      <dgm:t>
        <a:bodyPr/>
        <a:lstStyle/>
        <a:p>
          <a:endParaRPr lang="en-US"/>
        </a:p>
      </dgm:t>
    </dgm:pt>
    <dgm:pt modelId="{41657307-388E-4B0C-B844-8FAF8B8E105A}" type="pres">
      <dgm:prSet presAssocID="{172C1819-68F7-4E8C-86F4-BEE31126D974}" presName="negativeSpace" presStyleCnt="0"/>
      <dgm:spPr/>
      <dgm:t>
        <a:bodyPr/>
        <a:lstStyle/>
        <a:p>
          <a:endParaRPr lang="en-US"/>
        </a:p>
      </dgm:t>
    </dgm:pt>
    <dgm:pt modelId="{AE9029EB-13EC-4983-8BF7-99B051D7825C}" type="pres">
      <dgm:prSet presAssocID="{172C1819-68F7-4E8C-86F4-BEE31126D974}" presName="childText" presStyleLbl="conFgAcc1" presStyleIdx="2" presStyleCnt="3">
        <dgm:presLayoutVars>
          <dgm:bulletEnabled val="1"/>
        </dgm:presLayoutVars>
      </dgm:prSet>
      <dgm:spPr/>
      <dgm:t>
        <a:bodyPr/>
        <a:lstStyle/>
        <a:p>
          <a:endParaRPr lang="en-US"/>
        </a:p>
      </dgm:t>
    </dgm:pt>
  </dgm:ptLst>
  <dgm:cxnLst>
    <dgm:cxn modelId="{664DDD85-FB13-49DE-818C-E43AAA8A79F5}" type="presOf" srcId="{172C1819-68F7-4E8C-86F4-BEE31126D974}" destId="{7AB8E7B9-1E60-4A08-98F2-E29449EACECB}" srcOrd="0" destOrd="0" presId="urn:microsoft.com/office/officeart/2005/8/layout/list1"/>
    <dgm:cxn modelId="{E1AC376A-0133-4BC1-B5C1-5D719112F7EB}" type="presOf" srcId="{A9AE70F9-AA6E-48BE-B8DC-1EEE5B67C5D3}" destId="{B77395F7-8E6A-4ADA-831E-81141557748C}" srcOrd="0" destOrd="0" presId="urn:microsoft.com/office/officeart/2005/8/layout/list1"/>
    <dgm:cxn modelId="{A37CE771-B6A1-4782-8D96-09CB01B3A72A}" srcId="{172C1819-68F7-4E8C-86F4-BEE31126D974}" destId="{1903CCAF-B26C-425E-955E-2CB1C771CE58}" srcOrd="0" destOrd="0" parTransId="{4EBDD095-2BE7-4C41-951B-45EC6057F14A}" sibTransId="{154D7944-669D-4B42-BE71-78641D852774}"/>
    <dgm:cxn modelId="{09DD502C-9284-46DD-B8BD-07974639B9B4}" type="presOf" srcId="{1903CCAF-B26C-425E-955E-2CB1C771CE58}" destId="{AE9029EB-13EC-4983-8BF7-99B051D7825C}" srcOrd="0" destOrd="0" presId="urn:microsoft.com/office/officeart/2005/8/layout/list1"/>
    <dgm:cxn modelId="{F72CE39B-5CF4-4D7B-AF47-786B40499218}" srcId="{0B88CEA7-B2BD-4ACF-8D82-F73A1342D835}" destId="{172C1819-68F7-4E8C-86F4-BEE31126D974}" srcOrd="2" destOrd="0" parTransId="{3FC6647E-EBB6-4C2A-BDE5-7BCA7CFDE887}" sibTransId="{B68A5925-7933-4964-AADD-28785630A162}"/>
    <dgm:cxn modelId="{707959FF-8E5F-4D6F-81FE-1A3330092B98}" type="presOf" srcId="{0B88CEA7-B2BD-4ACF-8D82-F73A1342D835}" destId="{B8BA02A1-85F2-4EB0-BB46-22F740ED7244}" srcOrd="0" destOrd="0" presId="urn:microsoft.com/office/officeart/2005/8/layout/list1"/>
    <dgm:cxn modelId="{9939A6DC-9F32-4ADD-BF4A-7CE204B78613}" srcId="{A9AE70F9-AA6E-48BE-B8DC-1EEE5B67C5D3}" destId="{7C1A914F-D953-400D-A67C-66BFCED62D7C}" srcOrd="0" destOrd="0" parTransId="{9B1D781F-ABF2-4A0E-9CF0-502990886563}" sibTransId="{319F994A-2746-45B0-B439-3B980F95FB7C}"/>
    <dgm:cxn modelId="{3453A323-C5BF-4D97-994B-D1FD41128198}" type="presOf" srcId="{A9AE70F9-AA6E-48BE-B8DC-1EEE5B67C5D3}" destId="{255988E5-09DA-4056-8564-07F057AAE6F7}" srcOrd="1" destOrd="0" presId="urn:microsoft.com/office/officeart/2005/8/layout/list1"/>
    <dgm:cxn modelId="{6460888F-9D54-4163-A9D5-F591D6A1B32B}" type="presOf" srcId="{7C1A914F-D953-400D-A67C-66BFCED62D7C}" destId="{C0B99268-EFA5-484D-9C57-CF5D160D40A8}" srcOrd="0" destOrd="0" presId="urn:microsoft.com/office/officeart/2005/8/layout/list1"/>
    <dgm:cxn modelId="{A187CE90-0386-4DCA-A4A4-81B1388E4E3F}" type="presOf" srcId="{4641A6C1-2BBD-48CE-AA86-8052F8E6E5BD}" destId="{0291305B-9AF7-4743-A228-1FC0FD63C483}" srcOrd="0" destOrd="0" presId="urn:microsoft.com/office/officeart/2005/8/layout/list1"/>
    <dgm:cxn modelId="{F491FC82-F74A-4103-B428-8940306DBC45}" type="presOf" srcId="{172C1819-68F7-4E8C-86F4-BEE31126D974}" destId="{5FACC051-8E5C-4951-A202-91F64A119A92}" srcOrd="1" destOrd="0" presId="urn:microsoft.com/office/officeart/2005/8/layout/list1"/>
    <dgm:cxn modelId="{13D2FE36-2833-42D8-9692-FC779C0D002A}" srcId="{0B88CEA7-B2BD-4ACF-8D82-F73A1342D835}" destId="{A9AE70F9-AA6E-48BE-B8DC-1EEE5B67C5D3}" srcOrd="1" destOrd="0" parTransId="{C5F0A568-99AB-4DE3-9032-8F5D1022DD91}" sibTransId="{9BC65E7E-43EE-48A0-8DA3-7DB91E4D7C87}"/>
    <dgm:cxn modelId="{7B9B2C02-353D-485E-8E74-3EE4F308499D}" srcId="{0B88CEA7-B2BD-4ACF-8D82-F73A1342D835}" destId="{E5E253DD-6980-40E7-87E2-40632FDF4A85}" srcOrd="0" destOrd="0" parTransId="{FA4FC240-6CA4-41CC-8351-53125054E5F0}" sibTransId="{1BEF2AAF-CEB0-4507-9152-D1DC0BF7EEF8}"/>
    <dgm:cxn modelId="{899C2690-B00C-478A-A8FA-D45391F252A1}" type="presOf" srcId="{E5E253DD-6980-40E7-87E2-40632FDF4A85}" destId="{FEFECA62-CD5D-4F65-886A-1369BFBCA172}" srcOrd="1" destOrd="0" presId="urn:microsoft.com/office/officeart/2005/8/layout/list1"/>
    <dgm:cxn modelId="{AA6555D6-F0A1-4788-93DC-26D044B8FFFA}" srcId="{E5E253DD-6980-40E7-87E2-40632FDF4A85}" destId="{4641A6C1-2BBD-48CE-AA86-8052F8E6E5BD}" srcOrd="0" destOrd="0" parTransId="{386529E1-1B57-43DC-8DD0-2811A02A4C16}" sibTransId="{90827C89-B9D7-492C-A194-1EF4250E9E01}"/>
    <dgm:cxn modelId="{F37DBDE2-0A0C-45B3-93C1-933B28DD7E8D}" type="presOf" srcId="{E5E253DD-6980-40E7-87E2-40632FDF4A85}" destId="{BA31B576-52C8-462E-87E8-337DF6C0C5C4}" srcOrd="0" destOrd="0" presId="urn:microsoft.com/office/officeart/2005/8/layout/list1"/>
    <dgm:cxn modelId="{8CBCE157-B6C2-4287-A23F-C10BCA061E60}" type="presParOf" srcId="{B8BA02A1-85F2-4EB0-BB46-22F740ED7244}" destId="{027DC4D9-9A17-4A23-98C0-B2A07A8E632F}" srcOrd="0" destOrd="0" presId="urn:microsoft.com/office/officeart/2005/8/layout/list1"/>
    <dgm:cxn modelId="{6CFCA57A-FBE5-44B6-9834-9A5C5534BAD2}" type="presParOf" srcId="{027DC4D9-9A17-4A23-98C0-B2A07A8E632F}" destId="{BA31B576-52C8-462E-87E8-337DF6C0C5C4}" srcOrd="0" destOrd="0" presId="urn:microsoft.com/office/officeart/2005/8/layout/list1"/>
    <dgm:cxn modelId="{513CE2C3-56E2-4695-A4BF-E8E28FE787E5}" type="presParOf" srcId="{027DC4D9-9A17-4A23-98C0-B2A07A8E632F}" destId="{FEFECA62-CD5D-4F65-886A-1369BFBCA172}" srcOrd="1" destOrd="0" presId="urn:microsoft.com/office/officeart/2005/8/layout/list1"/>
    <dgm:cxn modelId="{1131665F-5243-464C-8EB7-F4D23496FC8A}" type="presParOf" srcId="{B8BA02A1-85F2-4EB0-BB46-22F740ED7244}" destId="{7BC63FA8-7E06-4CF6-930D-76CCABB02F19}" srcOrd="1" destOrd="0" presId="urn:microsoft.com/office/officeart/2005/8/layout/list1"/>
    <dgm:cxn modelId="{A505B8A3-A892-4FE6-B7AD-3030C849F0E3}" type="presParOf" srcId="{B8BA02A1-85F2-4EB0-BB46-22F740ED7244}" destId="{0291305B-9AF7-4743-A228-1FC0FD63C483}" srcOrd="2" destOrd="0" presId="urn:microsoft.com/office/officeart/2005/8/layout/list1"/>
    <dgm:cxn modelId="{B5E945FC-C2EC-4C87-A3D5-26F8C9244B07}" type="presParOf" srcId="{B8BA02A1-85F2-4EB0-BB46-22F740ED7244}" destId="{EB459607-D45C-4189-83BD-B4C6A6408006}" srcOrd="3" destOrd="0" presId="urn:microsoft.com/office/officeart/2005/8/layout/list1"/>
    <dgm:cxn modelId="{0C5ED67F-F6D0-48AE-A0E6-FC9E7D7EDD2B}" type="presParOf" srcId="{B8BA02A1-85F2-4EB0-BB46-22F740ED7244}" destId="{508F2A7F-6291-4502-BD87-44C01F1773C6}" srcOrd="4" destOrd="0" presId="urn:microsoft.com/office/officeart/2005/8/layout/list1"/>
    <dgm:cxn modelId="{2A442535-06AE-4E95-B83F-88435723081F}" type="presParOf" srcId="{508F2A7F-6291-4502-BD87-44C01F1773C6}" destId="{B77395F7-8E6A-4ADA-831E-81141557748C}" srcOrd="0" destOrd="0" presId="urn:microsoft.com/office/officeart/2005/8/layout/list1"/>
    <dgm:cxn modelId="{CBA62B0F-12B9-4480-A62D-B8842AB19480}" type="presParOf" srcId="{508F2A7F-6291-4502-BD87-44C01F1773C6}" destId="{255988E5-09DA-4056-8564-07F057AAE6F7}" srcOrd="1" destOrd="0" presId="urn:microsoft.com/office/officeart/2005/8/layout/list1"/>
    <dgm:cxn modelId="{B438CAF1-68F4-4699-B3E0-8BD2CF73AD72}" type="presParOf" srcId="{B8BA02A1-85F2-4EB0-BB46-22F740ED7244}" destId="{E4AB3C75-1A9D-46D8-BCEA-302951A5A1D2}" srcOrd="5" destOrd="0" presId="urn:microsoft.com/office/officeart/2005/8/layout/list1"/>
    <dgm:cxn modelId="{6175442B-9516-4887-A2B9-9FA4E29C5F16}" type="presParOf" srcId="{B8BA02A1-85F2-4EB0-BB46-22F740ED7244}" destId="{C0B99268-EFA5-484D-9C57-CF5D160D40A8}" srcOrd="6" destOrd="0" presId="urn:microsoft.com/office/officeart/2005/8/layout/list1"/>
    <dgm:cxn modelId="{B6552B60-BC0B-4219-870B-49154264C4E1}" type="presParOf" srcId="{B8BA02A1-85F2-4EB0-BB46-22F740ED7244}" destId="{A81A671E-82CE-4847-AAD1-3304B6168456}" srcOrd="7" destOrd="0" presId="urn:microsoft.com/office/officeart/2005/8/layout/list1"/>
    <dgm:cxn modelId="{B4D57CE0-9872-46D1-A7D5-E28650723D3E}" type="presParOf" srcId="{B8BA02A1-85F2-4EB0-BB46-22F740ED7244}" destId="{C50DF5F1-CF60-4417-AC4F-18ED2AE9B225}" srcOrd="8" destOrd="0" presId="urn:microsoft.com/office/officeart/2005/8/layout/list1"/>
    <dgm:cxn modelId="{7BF9E185-9893-46A2-AA64-270DB5B3A845}" type="presParOf" srcId="{C50DF5F1-CF60-4417-AC4F-18ED2AE9B225}" destId="{7AB8E7B9-1E60-4A08-98F2-E29449EACECB}" srcOrd="0" destOrd="0" presId="urn:microsoft.com/office/officeart/2005/8/layout/list1"/>
    <dgm:cxn modelId="{7218131E-365A-47C4-84D3-E9B778E0A8EC}" type="presParOf" srcId="{C50DF5F1-CF60-4417-AC4F-18ED2AE9B225}" destId="{5FACC051-8E5C-4951-A202-91F64A119A92}" srcOrd="1" destOrd="0" presId="urn:microsoft.com/office/officeart/2005/8/layout/list1"/>
    <dgm:cxn modelId="{BF972D1F-68F1-477A-A371-B3E2D71E4DFD}" type="presParOf" srcId="{B8BA02A1-85F2-4EB0-BB46-22F740ED7244}" destId="{41657307-388E-4B0C-B844-8FAF8B8E105A}" srcOrd="9" destOrd="0" presId="urn:microsoft.com/office/officeart/2005/8/layout/list1"/>
    <dgm:cxn modelId="{58F3364B-1B24-43D4-86EB-CF4E91DF706D}" type="presParOf" srcId="{B8BA02A1-85F2-4EB0-BB46-22F740ED7244}" destId="{AE9029EB-13EC-4983-8BF7-99B051D7825C}"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91305B-9AF7-4743-A228-1FC0FD63C483}">
      <dsp:nvSpPr>
        <dsp:cNvPr id="0" name=""/>
        <dsp:cNvSpPr/>
      </dsp:nvSpPr>
      <dsp:spPr>
        <a:xfrm>
          <a:off x="0" y="375776"/>
          <a:ext cx="11523616" cy="1256850"/>
        </a:xfrm>
        <a:prstGeom prst="rect">
          <a:avLst/>
        </a:prstGeom>
        <a:solidFill>
          <a:schemeClr val="lt1">
            <a:alpha val="90000"/>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94361" tIns="437388" rIns="894361"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smtClean="0"/>
            <a:t>A more high-level pipeline built upon the Connection API that allows your client and server to call methods on each other directly</a:t>
          </a:r>
          <a:endParaRPr lang="en-US" sz="2100" kern="1200"/>
        </a:p>
      </dsp:txBody>
      <dsp:txXfrm>
        <a:off x="0" y="375776"/>
        <a:ext cx="11523616" cy="1256850"/>
      </dsp:txXfrm>
    </dsp:sp>
    <dsp:sp modelId="{FEFECA62-CD5D-4F65-886A-1369BFBCA172}">
      <dsp:nvSpPr>
        <dsp:cNvPr id="0" name=""/>
        <dsp:cNvSpPr/>
      </dsp:nvSpPr>
      <dsp:spPr>
        <a:xfrm>
          <a:off x="576180" y="65816"/>
          <a:ext cx="8066531" cy="619920"/>
        </a:xfrm>
        <a:prstGeom prst="roundRect">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96" tIns="0" rIns="304896" bIns="0" numCol="1" spcCol="1270" anchor="ctr" anchorCtr="0">
          <a:noAutofit/>
        </a:bodyPr>
        <a:lstStyle/>
        <a:p>
          <a:pPr lvl="0" algn="l" defTabSz="933450">
            <a:lnSpc>
              <a:spcPct val="90000"/>
            </a:lnSpc>
            <a:spcBef>
              <a:spcPct val="0"/>
            </a:spcBef>
            <a:spcAft>
              <a:spcPct val="35000"/>
            </a:spcAft>
          </a:pPr>
          <a:r>
            <a:rPr lang="en-US" sz="2100" kern="1200" dirty="0" smtClean="0"/>
            <a:t>Hub</a:t>
          </a:r>
          <a:endParaRPr lang="en-US" sz="2100" kern="1200" dirty="0"/>
        </a:p>
      </dsp:txBody>
      <dsp:txXfrm>
        <a:off x="606442" y="96078"/>
        <a:ext cx="8006007" cy="559396"/>
      </dsp:txXfrm>
    </dsp:sp>
    <dsp:sp modelId="{C0B99268-EFA5-484D-9C57-CF5D160D40A8}">
      <dsp:nvSpPr>
        <dsp:cNvPr id="0" name=""/>
        <dsp:cNvSpPr/>
      </dsp:nvSpPr>
      <dsp:spPr>
        <a:xfrm>
          <a:off x="0" y="2055986"/>
          <a:ext cx="11523616" cy="1190700"/>
        </a:xfrm>
        <a:prstGeom prst="rect">
          <a:avLst/>
        </a:prstGeom>
        <a:solidFill>
          <a:schemeClr val="lt1">
            <a:alpha val="90000"/>
            <a:hueOff val="0"/>
            <a:satOff val="0"/>
            <a:lumOff val="0"/>
            <a:alphaOff val="0"/>
          </a:schemeClr>
        </a:solidFill>
        <a:ln w="10795" cap="flat" cmpd="sng" algn="ctr">
          <a:solidFill>
            <a:schemeClr val="accent5">
              <a:hueOff val="1066998"/>
              <a:satOff val="0"/>
              <a:lumOff val="196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94361" tIns="437388" rIns="894361"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smtClean="0"/>
            <a:t>Represents a simple endpoint for sending single-recipient, grouped, or broadcast messages</a:t>
          </a:r>
          <a:endParaRPr lang="en-US" sz="2000" kern="1200" dirty="0"/>
        </a:p>
      </dsp:txBody>
      <dsp:txXfrm>
        <a:off x="0" y="2055986"/>
        <a:ext cx="11523616" cy="1190700"/>
      </dsp:txXfrm>
    </dsp:sp>
    <dsp:sp modelId="{255988E5-09DA-4056-8564-07F057AAE6F7}">
      <dsp:nvSpPr>
        <dsp:cNvPr id="0" name=""/>
        <dsp:cNvSpPr/>
      </dsp:nvSpPr>
      <dsp:spPr>
        <a:xfrm>
          <a:off x="576180" y="1746026"/>
          <a:ext cx="8066531" cy="619920"/>
        </a:xfrm>
        <a:prstGeom prst="roundRect">
          <a:avLst/>
        </a:prstGeom>
        <a:solidFill>
          <a:schemeClr val="accent5">
            <a:hueOff val="1066998"/>
            <a:satOff val="0"/>
            <a:lumOff val="196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96" tIns="0" rIns="304896" bIns="0" numCol="1" spcCol="1270" anchor="ctr" anchorCtr="0">
          <a:noAutofit/>
        </a:bodyPr>
        <a:lstStyle/>
        <a:p>
          <a:pPr lvl="0" algn="l" defTabSz="933450">
            <a:lnSpc>
              <a:spcPct val="90000"/>
            </a:lnSpc>
            <a:spcBef>
              <a:spcPct val="0"/>
            </a:spcBef>
            <a:spcAft>
              <a:spcPct val="35000"/>
            </a:spcAft>
          </a:pPr>
          <a:r>
            <a:rPr lang="en-US" sz="2100" kern="1200" smtClean="0"/>
            <a:t>Connection</a:t>
          </a:r>
          <a:endParaRPr lang="en-US" sz="2100" kern="1200"/>
        </a:p>
      </dsp:txBody>
      <dsp:txXfrm>
        <a:off x="606442" y="1776288"/>
        <a:ext cx="8006007" cy="559396"/>
      </dsp:txXfrm>
    </dsp:sp>
    <dsp:sp modelId="{AE9029EB-13EC-4983-8BF7-99B051D7825C}">
      <dsp:nvSpPr>
        <dsp:cNvPr id="0" name=""/>
        <dsp:cNvSpPr/>
      </dsp:nvSpPr>
      <dsp:spPr>
        <a:xfrm>
          <a:off x="0" y="3670046"/>
          <a:ext cx="11523616" cy="1554525"/>
        </a:xfrm>
        <a:prstGeom prst="rect">
          <a:avLst/>
        </a:prstGeom>
        <a:solidFill>
          <a:schemeClr val="lt1">
            <a:alpha val="90000"/>
            <a:hueOff val="0"/>
            <a:satOff val="0"/>
            <a:lumOff val="0"/>
            <a:alphaOff val="0"/>
          </a:schemeClr>
        </a:solidFill>
        <a:ln w="10795" cap="flat" cmpd="sng" algn="ctr">
          <a:solidFill>
            <a:schemeClr val="accent5">
              <a:hueOff val="2133996"/>
              <a:satOff val="0"/>
              <a:lumOff val="392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94361" tIns="437388" rIns="894361"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smtClean="0"/>
            <a:t>A backplane allows you to scale your application to multiple servers. With a backplane enabled, each application instance sends messages to the backplane, and the backplane forwards them to the other application instances.</a:t>
          </a:r>
          <a:endParaRPr lang="en-US" sz="2100" kern="1200" dirty="0"/>
        </a:p>
      </dsp:txBody>
      <dsp:txXfrm>
        <a:off x="0" y="3670046"/>
        <a:ext cx="11523616" cy="1554525"/>
      </dsp:txXfrm>
    </dsp:sp>
    <dsp:sp modelId="{5FACC051-8E5C-4951-A202-91F64A119A92}">
      <dsp:nvSpPr>
        <dsp:cNvPr id="0" name=""/>
        <dsp:cNvSpPr/>
      </dsp:nvSpPr>
      <dsp:spPr>
        <a:xfrm>
          <a:off x="576180" y="3360086"/>
          <a:ext cx="8066531" cy="619920"/>
        </a:xfrm>
        <a:prstGeom prst="roundRect">
          <a:avLst/>
        </a:prstGeom>
        <a:solidFill>
          <a:schemeClr val="accent5">
            <a:hueOff val="2133996"/>
            <a:satOff val="0"/>
            <a:lumOff val="3921"/>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96" tIns="0" rIns="304896" bIns="0" numCol="1" spcCol="1270" anchor="ctr" anchorCtr="0">
          <a:noAutofit/>
        </a:bodyPr>
        <a:lstStyle/>
        <a:p>
          <a:pPr lvl="0" algn="l" defTabSz="933450">
            <a:lnSpc>
              <a:spcPct val="90000"/>
            </a:lnSpc>
            <a:spcBef>
              <a:spcPct val="0"/>
            </a:spcBef>
            <a:spcAft>
              <a:spcPct val="35000"/>
            </a:spcAft>
          </a:pPr>
          <a:r>
            <a:rPr lang="en-US" sz="2100" kern="1200" dirty="0" smtClean="0"/>
            <a:t>Backplane</a:t>
          </a:r>
          <a:endParaRPr lang="en-US" sz="2100" kern="1200" dirty="0"/>
        </a:p>
      </dsp:txBody>
      <dsp:txXfrm>
        <a:off x="606442" y="3390348"/>
        <a:ext cx="8006007"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0" y="0"/>
            <a:ext cx="2944283" cy="495300"/>
          </a:xfrm>
          <a:prstGeom prst="rect">
            <a:avLst/>
          </a:prstGeom>
        </p:spPr>
        <p:txBody>
          <a:bodyPr vert="horz" lIns="91440" tIns="45720" rIns="91440" bIns="45720" rtlCol="0"/>
          <a:lstStyle>
            <a:lvl1pPr algn="l">
              <a:defRPr sz="1200"/>
            </a:lvl1pPr>
          </a:lstStyle>
          <a:p>
            <a:endParaRPr lang="sv-SE"/>
          </a:p>
        </p:txBody>
      </p:sp>
      <p:sp>
        <p:nvSpPr>
          <p:cNvPr id="3" name="Platshållare för datum 2"/>
          <p:cNvSpPr>
            <a:spLocks noGrp="1"/>
          </p:cNvSpPr>
          <p:nvPr>
            <p:ph type="dt" sz="quarter" idx="1"/>
          </p:nvPr>
        </p:nvSpPr>
        <p:spPr>
          <a:xfrm>
            <a:off x="3848645" y="0"/>
            <a:ext cx="2944283" cy="495300"/>
          </a:xfrm>
          <a:prstGeom prst="rect">
            <a:avLst/>
          </a:prstGeom>
        </p:spPr>
        <p:txBody>
          <a:bodyPr vert="horz" lIns="91440" tIns="45720" rIns="91440" bIns="45720" rtlCol="0"/>
          <a:lstStyle>
            <a:lvl1pPr algn="r">
              <a:defRPr sz="1200"/>
            </a:lvl1pPr>
          </a:lstStyle>
          <a:p>
            <a:fld id="{51E813E0-7009-4668-BC96-78254727F344}" type="datetimeFigureOut">
              <a:rPr lang="sv-SE" smtClean="0"/>
              <a:pPr/>
              <a:t>2015-05-24</a:t>
            </a:fld>
            <a:endParaRPr lang="sv-SE"/>
          </a:p>
        </p:txBody>
      </p:sp>
      <p:sp>
        <p:nvSpPr>
          <p:cNvPr id="4" name="Platshållare för sidfot 3"/>
          <p:cNvSpPr>
            <a:spLocks noGrp="1"/>
          </p:cNvSpPr>
          <p:nvPr>
            <p:ph type="ftr" sz="quarter" idx="2"/>
          </p:nvPr>
        </p:nvSpPr>
        <p:spPr>
          <a:xfrm>
            <a:off x="0" y="9408981"/>
            <a:ext cx="2944283" cy="495300"/>
          </a:xfrm>
          <a:prstGeom prst="rect">
            <a:avLst/>
          </a:prstGeom>
        </p:spPr>
        <p:txBody>
          <a:bodyPr vert="horz" lIns="91440" tIns="45720" rIns="91440" bIns="45720" rtlCol="0" anchor="b"/>
          <a:lstStyle>
            <a:lvl1pPr algn="l">
              <a:defRPr sz="1200"/>
            </a:lvl1pPr>
          </a:lstStyle>
          <a:p>
            <a:endParaRPr lang="sv-SE"/>
          </a:p>
        </p:txBody>
      </p:sp>
      <p:sp>
        <p:nvSpPr>
          <p:cNvPr id="5" name="Platshållare för bildnummer 4"/>
          <p:cNvSpPr>
            <a:spLocks noGrp="1"/>
          </p:cNvSpPr>
          <p:nvPr>
            <p:ph type="sldNum" sz="quarter" idx="3"/>
          </p:nvPr>
        </p:nvSpPr>
        <p:spPr>
          <a:xfrm>
            <a:off x="3848645" y="9408981"/>
            <a:ext cx="2944283" cy="495300"/>
          </a:xfrm>
          <a:prstGeom prst="rect">
            <a:avLst/>
          </a:prstGeom>
        </p:spPr>
        <p:txBody>
          <a:bodyPr vert="horz" lIns="91440" tIns="45720" rIns="91440" bIns="45720" rtlCol="0" anchor="b"/>
          <a:lstStyle>
            <a:lvl1pPr algn="r">
              <a:defRPr sz="1200"/>
            </a:lvl1pPr>
          </a:lstStyle>
          <a:p>
            <a:fld id="{3E1193E6-2E8C-4EF0-928E-2207C2A43DCF}" type="slidenum">
              <a:rPr lang="sv-SE" smtClean="0"/>
              <a:pPr/>
              <a:t>‹#›</a:t>
            </a:fld>
            <a:endParaRPr lang="sv-SE"/>
          </a:p>
        </p:txBody>
      </p:sp>
    </p:spTree>
    <p:extLst>
      <p:ext uri="{BB962C8B-B14F-4D97-AF65-F5344CB8AC3E}">
        <p14:creationId xmlns:p14="http://schemas.microsoft.com/office/powerpoint/2010/main" val="1080134002"/>
      </p:ext>
    </p:extLst>
  </p:cSld>
  <p:clrMap bg1="lt1" tx1="dk1" bg2="lt2" tx2="dk2" accent1="accent1" accent2="accent2" accent3="accent3" accent4="accent4" accent5="accent5" accent6="accent6" hlink="hlink" folHlink="folHlink"/>
  <p:hf hdr="0" ftr="0" dt="0"/>
</p:handoutMaster>
</file>

<file path=ppt/media/image10.jpg>
</file>

<file path=ppt/media/image11.jp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4283" cy="495300"/>
          </a:xfrm>
          <a:prstGeom prst="rect">
            <a:avLst/>
          </a:prstGeom>
        </p:spPr>
        <p:txBody>
          <a:bodyPr vert="horz" lIns="91440" tIns="45720" rIns="91440" bIns="45720" rtlCol="0"/>
          <a:lstStyle>
            <a:lvl1pPr algn="l">
              <a:defRPr sz="1200"/>
            </a:lvl1pPr>
          </a:lstStyle>
          <a:p>
            <a:endParaRPr lang="sv-SE"/>
          </a:p>
        </p:txBody>
      </p:sp>
      <p:sp>
        <p:nvSpPr>
          <p:cNvPr id="3" name="Date Placeholder 2"/>
          <p:cNvSpPr>
            <a:spLocks noGrp="1"/>
          </p:cNvSpPr>
          <p:nvPr>
            <p:ph type="dt" idx="1"/>
          </p:nvPr>
        </p:nvSpPr>
        <p:spPr>
          <a:xfrm>
            <a:off x="3848645" y="0"/>
            <a:ext cx="2944283" cy="495300"/>
          </a:xfrm>
          <a:prstGeom prst="rect">
            <a:avLst/>
          </a:prstGeom>
        </p:spPr>
        <p:txBody>
          <a:bodyPr vert="horz" lIns="91440" tIns="45720" rIns="91440" bIns="45720" rtlCol="0"/>
          <a:lstStyle>
            <a:lvl1pPr algn="r">
              <a:defRPr sz="1200"/>
            </a:lvl1pPr>
          </a:lstStyle>
          <a:p>
            <a:fld id="{1A5147DC-B06E-C645-B8DB-C1D7E83238FB}" type="datetimeFigureOut">
              <a:rPr lang="en-US" smtClean="0"/>
              <a:t>5/24/2015</a:t>
            </a:fld>
            <a:endParaRPr lang="sv-SE"/>
          </a:p>
        </p:txBody>
      </p:sp>
      <p:sp>
        <p:nvSpPr>
          <p:cNvPr id="4" name="Slide Image Placeholder 3"/>
          <p:cNvSpPr>
            <a:spLocks noGrp="1" noRot="1" noChangeAspect="1"/>
          </p:cNvSpPr>
          <p:nvPr>
            <p:ph type="sldImg" idx="2"/>
          </p:nvPr>
        </p:nvSpPr>
        <p:spPr>
          <a:xfrm>
            <a:off x="95250" y="742950"/>
            <a:ext cx="6604000" cy="3714750"/>
          </a:xfrm>
          <a:prstGeom prst="rect">
            <a:avLst/>
          </a:prstGeom>
          <a:noFill/>
          <a:ln w="12700">
            <a:solidFill>
              <a:prstClr val="black"/>
            </a:solidFill>
          </a:ln>
        </p:spPr>
        <p:txBody>
          <a:bodyPr vert="horz" lIns="91440" tIns="45720" rIns="91440" bIns="45720" rtlCol="0" anchor="ctr"/>
          <a:lstStyle/>
          <a:p>
            <a:endParaRPr lang="sv-SE"/>
          </a:p>
        </p:txBody>
      </p:sp>
      <p:sp>
        <p:nvSpPr>
          <p:cNvPr id="5" name="Notes Placeholder 4"/>
          <p:cNvSpPr>
            <a:spLocks noGrp="1"/>
          </p:cNvSpPr>
          <p:nvPr>
            <p:ph type="body" sz="quarter" idx="3"/>
          </p:nvPr>
        </p:nvSpPr>
        <p:spPr>
          <a:xfrm>
            <a:off x="679450" y="4705350"/>
            <a:ext cx="5435600" cy="4457700"/>
          </a:xfrm>
          <a:prstGeom prst="rect">
            <a:avLst/>
          </a:prstGeom>
        </p:spPr>
        <p:txBody>
          <a:bodyPr vert="horz" lIns="91440" tIns="45720" rIns="91440" bIns="45720" rtlCol="0"/>
          <a:lstStyle/>
          <a:p>
            <a:pPr lvl="0"/>
            <a:r>
              <a:rPr lang="sv-SE" smtClean="0"/>
              <a:t>Click to edit Master text styles</a:t>
            </a:r>
          </a:p>
          <a:p>
            <a:pPr lvl="1"/>
            <a:r>
              <a:rPr lang="sv-SE" smtClean="0"/>
              <a:t>Second level</a:t>
            </a:r>
          </a:p>
          <a:p>
            <a:pPr lvl="2"/>
            <a:r>
              <a:rPr lang="sv-SE" smtClean="0"/>
              <a:t>Third level</a:t>
            </a:r>
          </a:p>
          <a:p>
            <a:pPr lvl="3"/>
            <a:r>
              <a:rPr lang="sv-SE" smtClean="0"/>
              <a:t>Fourth level</a:t>
            </a:r>
          </a:p>
          <a:p>
            <a:pPr lvl="4"/>
            <a:r>
              <a:rPr lang="sv-SE" smtClean="0"/>
              <a:t>Fifth level</a:t>
            </a:r>
            <a:endParaRPr lang="sv-SE"/>
          </a:p>
        </p:txBody>
      </p:sp>
      <p:sp>
        <p:nvSpPr>
          <p:cNvPr id="6" name="Footer Placeholder 5"/>
          <p:cNvSpPr>
            <a:spLocks noGrp="1"/>
          </p:cNvSpPr>
          <p:nvPr>
            <p:ph type="ftr" sz="quarter" idx="4"/>
          </p:nvPr>
        </p:nvSpPr>
        <p:spPr>
          <a:xfrm>
            <a:off x="0" y="9408981"/>
            <a:ext cx="2944283" cy="495300"/>
          </a:xfrm>
          <a:prstGeom prst="rect">
            <a:avLst/>
          </a:prstGeom>
        </p:spPr>
        <p:txBody>
          <a:bodyPr vert="horz" lIns="91440" tIns="45720" rIns="91440" bIns="45720" rtlCol="0" anchor="b"/>
          <a:lstStyle>
            <a:lvl1pPr algn="l">
              <a:defRPr sz="1200"/>
            </a:lvl1pPr>
          </a:lstStyle>
          <a:p>
            <a:endParaRPr lang="sv-SE"/>
          </a:p>
        </p:txBody>
      </p:sp>
      <p:sp>
        <p:nvSpPr>
          <p:cNvPr id="7" name="Slide Number Placeholder 6"/>
          <p:cNvSpPr>
            <a:spLocks noGrp="1"/>
          </p:cNvSpPr>
          <p:nvPr>
            <p:ph type="sldNum" sz="quarter" idx="5"/>
          </p:nvPr>
        </p:nvSpPr>
        <p:spPr>
          <a:xfrm>
            <a:off x="3848645" y="9408981"/>
            <a:ext cx="2944283" cy="495300"/>
          </a:xfrm>
          <a:prstGeom prst="rect">
            <a:avLst/>
          </a:prstGeom>
        </p:spPr>
        <p:txBody>
          <a:bodyPr vert="horz" lIns="91440" tIns="45720" rIns="91440" bIns="45720" rtlCol="0" anchor="b"/>
          <a:lstStyle>
            <a:lvl1pPr algn="r">
              <a:defRPr sz="1200"/>
            </a:lvl1pPr>
          </a:lstStyle>
          <a:p>
            <a:fld id="{F76C5505-4BFE-A34D-9C9E-A86192A506EC}" type="slidenum">
              <a:rPr lang="sv-SE" smtClean="0"/>
              <a:t>‹#›</a:t>
            </a:fld>
            <a:endParaRPr lang="sv-SE"/>
          </a:p>
        </p:txBody>
      </p:sp>
    </p:spTree>
    <p:extLst>
      <p:ext uri="{BB962C8B-B14F-4D97-AF65-F5344CB8AC3E}">
        <p14:creationId xmlns:p14="http://schemas.microsoft.com/office/powerpoint/2010/main" val="10486318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a:xfrm>
            <a:off x="95250" y="742950"/>
            <a:ext cx="6604000" cy="3714750"/>
          </a:xfrm>
        </p:spPr>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10"/>
          </p:nvPr>
        </p:nvSpPr>
        <p:spPr/>
        <p:txBody>
          <a:bodyPr/>
          <a:lstStyle/>
          <a:p>
            <a:fld id="{F76C5505-4BFE-A34D-9C9E-A86192A506EC}" type="slidenum">
              <a:rPr lang="sv-SE" smtClean="0"/>
              <a:t>1</a:t>
            </a:fld>
            <a:endParaRPr lang="sv-SE"/>
          </a:p>
        </p:txBody>
      </p:sp>
    </p:spTree>
    <p:extLst>
      <p:ext uri="{BB962C8B-B14F-4D97-AF65-F5344CB8AC3E}">
        <p14:creationId xmlns:p14="http://schemas.microsoft.com/office/powerpoint/2010/main" val="12545460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solidFill>
                  <a:prstClr val="black"/>
                </a:solidFill>
              </a:rPr>
              <a:pPr/>
              <a:t>5/24/2015</a:t>
            </a:fld>
            <a:endParaRPr lang="en-US" dirty="0">
              <a:solidFill>
                <a:prstClr val="black"/>
              </a:solidFill>
            </a:endParaRPr>
          </a:p>
        </p:txBody>
      </p:sp>
      <p:sp>
        <p:nvSpPr>
          <p:cNvPr id="6" name="Slide Number Placeholder 5"/>
          <p:cNvSpPr>
            <a:spLocks noGrp="1"/>
          </p:cNvSpPr>
          <p:nvPr>
            <p:ph type="sldNum" sz="quarter" idx="12"/>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926238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6" name="Date Placeholder 5"/>
          <p:cNvSpPr>
            <a:spLocks noGrp="1"/>
          </p:cNvSpPr>
          <p:nvPr>
            <p:ph type="dt" idx="12"/>
          </p:nvPr>
        </p:nvSpPr>
        <p:spPr/>
        <p:txBody>
          <a:bodyPr/>
          <a:lstStyle/>
          <a:p>
            <a:fld id="{B192D058-1985-4467-845A-1C29607F2B73}" type="datetime1">
              <a:rPr lang="en-US" smtClean="0">
                <a:solidFill>
                  <a:prstClr val="black"/>
                </a:solidFill>
              </a:rPr>
              <a:pPr/>
              <a:t>5/24/2015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5</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0113235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5/24/2015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6</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7101299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Date Placeholder 5"/>
          <p:cNvSpPr>
            <a:spLocks noGrp="1"/>
          </p:cNvSpPr>
          <p:nvPr>
            <p:ph type="dt" idx="12"/>
          </p:nvPr>
        </p:nvSpPr>
        <p:spPr/>
        <p:txBody>
          <a:bodyPr/>
          <a:lstStyle/>
          <a:p>
            <a:fld id="{F58FA693-B166-436D-9B9C-02726D1BE385}" type="datetime1">
              <a:rPr lang="en-US" smtClean="0">
                <a:solidFill>
                  <a:prstClr val="black"/>
                </a:solidFill>
              </a:rPr>
              <a:pPr/>
              <a:t>5/24/2015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7</a:t>
            </a:fld>
            <a:endParaRPr lang="en-US" dirty="0">
              <a:solidFill>
                <a:prstClr val="black"/>
              </a:solidFill>
            </a:endParaRPr>
          </a:p>
        </p:txBody>
      </p:sp>
      <p:sp>
        <p:nvSpPr>
          <p:cNvPr id="10" name="Footer Placeholder 9"/>
          <p:cNvSpPr>
            <a:spLocks noGrp="1"/>
          </p:cNvSpPr>
          <p:nvPr>
            <p:ph type="ftr" sz="quarter" idx="14"/>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608088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10.jpg"/><Relationship Id="rId4" Type="http://schemas.openxmlformats.org/officeDocument/2006/relationships/image" Target="../media/image9.jp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 Id="rId4" Type="http://schemas.openxmlformats.org/officeDocument/2006/relationships/image" Target="../media/image11.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3.xml"/><Relationship Id="rId4" Type="http://schemas.openxmlformats.org/officeDocument/2006/relationships/image" Target="../media/image5.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3.xml"/><Relationship Id="rId5" Type="http://schemas.openxmlformats.org/officeDocument/2006/relationships/image" Target="../media/image10.jpg"/><Relationship Id="rId4" Type="http://schemas.openxmlformats.org/officeDocument/2006/relationships/image" Target="../media/image9.jpg"/></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11.jp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4.xml"/><Relationship Id="rId4" Type="http://schemas.openxmlformats.org/officeDocument/2006/relationships/image" Target="../media/image6.png"/></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4.xml"/><Relationship Id="rId4" Type="http://schemas.openxmlformats.org/officeDocument/2006/relationships/image" Target="../media/image5.png"/></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g"/><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4.xml"/><Relationship Id="rId5" Type="http://schemas.openxmlformats.org/officeDocument/2006/relationships/image" Target="../media/image10.jpg"/><Relationship Id="rId4" Type="http://schemas.openxmlformats.org/officeDocument/2006/relationships/image" Target="../media/image9.jpg"/></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4.xml"/><Relationship Id="rId4" Type="http://schemas.openxmlformats.org/officeDocument/2006/relationships/image" Target="../media/image11.jp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Rubrikbild">
    <p:spTree>
      <p:nvGrpSpPr>
        <p:cNvPr id="1" name=""/>
        <p:cNvGrpSpPr/>
        <p:nvPr/>
      </p:nvGrpSpPr>
      <p:grpSpPr>
        <a:xfrm>
          <a:off x="0" y="0"/>
          <a:ext cx="0" cy="0"/>
          <a:chOff x="0" y="0"/>
          <a:chExt cx="0" cy="0"/>
        </a:xfrm>
      </p:grpSpPr>
      <p:sp>
        <p:nvSpPr>
          <p:cNvPr id="2" name="Rubrik 1"/>
          <p:cNvSpPr>
            <a:spLocks noGrp="1"/>
          </p:cNvSpPr>
          <p:nvPr>
            <p:ph type="ctrTitle"/>
          </p:nvPr>
        </p:nvSpPr>
        <p:spPr>
          <a:xfrm>
            <a:off x="914400" y="2130426"/>
            <a:ext cx="10363200" cy="1470025"/>
          </a:xfrm>
        </p:spPr>
        <p:txBody>
          <a:bodyPr/>
          <a:lstStyle>
            <a:lvl1pPr>
              <a:defRPr sz="3600">
                <a:solidFill>
                  <a:schemeClr val="accent1"/>
                </a:solidFill>
              </a:defRPr>
            </a:lvl1pPr>
          </a:lstStyle>
          <a:p>
            <a:r>
              <a:rPr lang="sv-SE" dirty="0" smtClean="0"/>
              <a:t>Klicka här för att ändra format</a:t>
            </a:r>
            <a:endParaRPr lang="sv-SE" dirty="0"/>
          </a:p>
        </p:txBody>
      </p:sp>
      <p:sp>
        <p:nvSpPr>
          <p:cNvPr id="3" name="Underrubrik 2"/>
          <p:cNvSpPr>
            <a:spLocks noGrp="1"/>
          </p:cNvSpPr>
          <p:nvPr>
            <p:ph type="subTitle" idx="1"/>
          </p:nvPr>
        </p:nvSpPr>
        <p:spPr>
          <a:xfrm>
            <a:off x="1828800" y="3886200"/>
            <a:ext cx="8534400" cy="1752600"/>
          </a:xfrm>
        </p:spPr>
        <p:txBody>
          <a:bodyPr/>
          <a:lstStyle>
            <a:lvl1pPr marL="0" indent="0" algn="ctr">
              <a:buNone/>
              <a:defRPr>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sv-SE" dirty="0" smtClean="0"/>
              <a:t>Klicka här för att ändra format på underrubrik i bakgrunden</a:t>
            </a:r>
            <a:endParaRPr lang="sv-SE" dirty="0"/>
          </a:p>
        </p:txBody>
      </p:sp>
      <p:sp>
        <p:nvSpPr>
          <p:cNvPr id="19" name="Platshållare för bildnummer 5"/>
          <p:cNvSpPr>
            <a:spLocks noGrp="1"/>
          </p:cNvSpPr>
          <p:nvPr>
            <p:ph type="sldNum" sz="quarter" idx="4"/>
          </p:nvPr>
        </p:nvSpPr>
        <p:spPr>
          <a:xfrm>
            <a:off x="1967542" y="6395741"/>
            <a:ext cx="1006805" cy="365125"/>
          </a:xfrm>
          <a:prstGeom prst="rect">
            <a:avLst/>
          </a:prstGeom>
        </p:spPr>
        <p:txBody>
          <a:bodyPr vert="horz" lIns="91440" tIns="45720" rIns="91440" bIns="45720" rtlCol="0" anchor="ctr"/>
          <a:lstStyle>
            <a:lvl1pPr algn="r">
              <a:defRPr sz="1100">
                <a:solidFill>
                  <a:schemeClr val="tx1"/>
                </a:solidFill>
              </a:defRPr>
            </a:lvl1pPr>
          </a:lstStyle>
          <a:p>
            <a:r>
              <a:rPr lang="sv-SE" dirty="0" smtClean="0"/>
              <a:t>Sida: </a:t>
            </a:r>
            <a:fld id="{2AB67537-B08D-48D6-AF3B-DBA1922E009D}" type="slidenum">
              <a:rPr lang="sv-SE" smtClean="0"/>
              <a:pPr/>
              <a:t>‹#›</a:t>
            </a:fld>
            <a:endParaRPr lang="sv-SE" dirty="0"/>
          </a:p>
        </p:txBody>
      </p:sp>
      <p:sp>
        <p:nvSpPr>
          <p:cNvPr id="6" name="Platshållare för sidfot 4"/>
          <p:cNvSpPr>
            <a:spLocks noGrp="1"/>
          </p:cNvSpPr>
          <p:nvPr>
            <p:ph type="ftr" sz="quarter" idx="3"/>
          </p:nvPr>
        </p:nvSpPr>
        <p:spPr>
          <a:xfrm>
            <a:off x="3311691" y="6395741"/>
            <a:ext cx="5472608" cy="365125"/>
          </a:xfrm>
          <a:prstGeom prst="rect">
            <a:avLst/>
          </a:prstGeom>
        </p:spPr>
        <p:txBody>
          <a:bodyPr vert="horz" lIns="91440" tIns="45720" rIns="91440" bIns="45720" rtlCol="0" anchor="ctr"/>
          <a:lstStyle>
            <a:lvl1pPr algn="ctr">
              <a:defRPr sz="1100">
                <a:solidFill>
                  <a:schemeClr val="tx1"/>
                </a:solidFill>
              </a:defRPr>
            </a:lvl1pPr>
          </a:lstStyle>
          <a:p>
            <a:pPr algn="l"/>
            <a:endParaRPr lang="sv-SE"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7" y="440492"/>
            <a:ext cx="2871471" cy="1318654"/>
          </a:xfrm>
          <a:prstGeom prst="rect">
            <a:avLst/>
          </a:prstGeom>
        </p:spPr>
      </p:pic>
      <p:sp>
        <p:nvSpPr>
          <p:cNvPr id="3" name="Rectangle 2"/>
          <p:cNvSpPr/>
          <p:nvPr userDrawn="1"/>
        </p:nvSpPr>
        <p:spPr bwMode="auto">
          <a:xfrm>
            <a:off x="269239" y="2084172"/>
            <a:ext cx="8067824"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647" fontAlgn="base">
              <a:lnSpc>
                <a:spcPct val="90000"/>
              </a:lnSpc>
              <a:spcBef>
                <a:spcPct val="0"/>
              </a:spcBef>
              <a:spcAft>
                <a:spcPct val="0"/>
              </a:spcAft>
            </a:pPr>
            <a:endParaRPr lang="en-US" sz="1765"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303" y="2084187"/>
            <a:ext cx="8067760" cy="1793090"/>
          </a:xfrm>
          <a:noFill/>
        </p:spPr>
        <p:txBody>
          <a:bodyPr lIns="146304" tIns="91440" rIns="146304" bIns="91440" anchor="t" anchorCtr="0"/>
          <a:lstStyle>
            <a:lvl1pPr>
              <a:defRPr sz="4412" spc="-74"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2" y="3878574"/>
            <a:ext cx="8067761" cy="1792326"/>
          </a:xfrm>
          <a:noFill/>
        </p:spPr>
        <p:txBody>
          <a:bodyPr lIns="146304" tIns="109728" rIns="146304" bIns="109728">
            <a:noAutofit/>
          </a:bodyPr>
          <a:lstStyle>
            <a:lvl1pPr marL="0" indent="0">
              <a:spcBef>
                <a:spcPts val="0"/>
              </a:spcBef>
              <a:buNone/>
              <a:defRPr sz="2647"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49323" y="6061767"/>
            <a:ext cx="1522404" cy="326167"/>
          </a:xfrm>
          <a:prstGeom prst="rect">
            <a:avLst/>
          </a:prstGeom>
        </p:spPr>
      </p:pic>
    </p:spTree>
    <p:extLst>
      <p:ext uri="{BB962C8B-B14F-4D97-AF65-F5344CB8AC3E}">
        <p14:creationId xmlns:p14="http://schemas.microsoft.com/office/powerpoint/2010/main" val="38780571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3389353"/>
      </p:ext>
    </p:extLst>
  </p:cSld>
  <p:clrMapOvr>
    <a:masterClrMapping/>
  </p:clrMapOvr>
  <p:transition>
    <p:fade/>
  </p:transition>
  <p:timing>
    <p:tnLst>
      <p:par>
        <p:cTn id="1" dur="indefinite" restart="never" nodeType="tmRoot"/>
      </p:par>
    </p:tnLst>
  </p:timing>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2866373"/>
      </p:ext>
    </p:extLst>
  </p:cSld>
  <p:clrMapOvr>
    <a:masterClrMapping/>
  </p:clrMapOvr>
  <p:transition>
    <p:fade/>
  </p:transition>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9728258"/>
      </p:ext>
    </p:extLst>
  </p:cSld>
  <p:clrMapOvr>
    <a:masterClrMapping/>
  </p:clrMapOvr>
  <p:transition>
    <p:fade/>
  </p:transition>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9621346"/>
      </p:ext>
    </p:extLst>
  </p:cSld>
  <p:clrMapOvr>
    <a:masterClrMapping/>
  </p:clrMapOvr>
  <p:transition>
    <p:fade/>
  </p:transition>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61358326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91102075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7" y="440492"/>
            <a:ext cx="2871471" cy="1318654"/>
          </a:xfrm>
          <a:prstGeom prst="rect">
            <a:avLst/>
          </a:prstGeom>
        </p:spPr>
      </p:pic>
      <p:sp>
        <p:nvSpPr>
          <p:cNvPr id="4" name="Rectangle 3"/>
          <p:cNvSpPr/>
          <p:nvPr userDrawn="1"/>
        </p:nvSpPr>
        <p:spPr bwMode="auto">
          <a:xfrm>
            <a:off x="269303" y="1187644"/>
            <a:ext cx="80677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647" fontAlgn="base">
              <a:lnSpc>
                <a:spcPct val="90000"/>
              </a:lnSpc>
              <a:spcBef>
                <a:spcPct val="0"/>
              </a:spcBef>
              <a:spcAft>
                <a:spcPct val="0"/>
              </a:spcAft>
            </a:pPr>
            <a:endParaRPr lang="en-US" sz="1765"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067823" cy="2697988"/>
          </a:xfrm>
          <a:noFill/>
        </p:spPr>
        <p:txBody>
          <a:bodyPr tIns="91440" bIns="91440" anchor="t" anchorCtr="0"/>
          <a:lstStyle>
            <a:lvl1pPr>
              <a:defRPr sz="5294" spc="-74"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41" y="3877278"/>
            <a:ext cx="8067812" cy="1793881"/>
          </a:xfrm>
          <a:noFill/>
        </p:spPr>
        <p:txBody>
          <a:bodyPr lIns="182880" tIns="146304" rIns="182880" bIns="146304">
            <a:noAutofit/>
          </a:bodyPr>
          <a:lstStyle>
            <a:lvl1pPr marL="0" indent="0">
              <a:spcBef>
                <a:spcPts val="0"/>
              </a:spcBef>
              <a:buNone/>
              <a:defRPr sz="2647"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36552001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7" y="440492"/>
            <a:ext cx="2871471" cy="1318654"/>
          </a:xfrm>
          <a:prstGeom prst="rect">
            <a:avLst/>
          </a:prstGeom>
        </p:spPr>
      </p:pic>
      <p:sp>
        <p:nvSpPr>
          <p:cNvPr id="4" name="Rectangle 3"/>
          <p:cNvSpPr/>
          <p:nvPr userDrawn="1"/>
        </p:nvSpPr>
        <p:spPr bwMode="auto">
          <a:xfrm>
            <a:off x="269303" y="1187644"/>
            <a:ext cx="806776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647" fontAlgn="base">
              <a:lnSpc>
                <a:spcPct val="90000"/>
              </a:lnSpc>
              <a:spcBef>
                <a:spcPct val="0"/>
              </a:spcBef>
              <a:spcAft>
                <a:spcPct val="0"/>
              </a:spcAft>
            </a:pPr>
            <a:endParaRPr lang="en-US" sz="1765"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067823" cy="2697988"/>
          </a:xfrm>
          <a:noFill/>
        </p:spPr>
        <p:txBody>
          <a:bodyPr tIns="91440" bIns="91440" anchor="t" anchorCtr="0"/>
          <a:lstStyle>
            <a:lvl1pPr>
              <a:defRPr sz="5294" spc="-74"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3269693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7" y="440492"/>
            <a:ext cx="2871471" cy="1318654"/>
          </a:xfrm>
          <a:prstGeom prst="rect">
            <a:avLst/>
          </a:prstGeom>
        </p:spPr>
      </p:pic>
      <p:sp>
        <p:nvSpPr>
          <p:cNvPr id="2" name="Title 1"/>
          <p:cNvSpPr>
            <a:spLocks noGrp="1"/>
          </p:cNvSpPr>
          <p:nvPr>
            <p:ph type="title" hasCustomPrompt="1"/>
          </p:nvPr>
        </p:nvSpPr>
        <p:spPr>
          <a:xfrm>
            <a:off x="269239" y="2084173"/>
            <a:ext cx="11653523" cy="1796217"/>
          </a:xfrm>
          <a:noFill/>
        </p:spPr>
        <p:txBody>
          <a:bodyPr tIns="91440" bIns="91440" anchor="t" anchorCtr="0"/>
          <a:lstStyle>
            <a:lvl1pPr>
              <a:defRPr sz="6471" spc="-74"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447036909"/>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7" y="440492"/>
            <a:ext cx="2871471" cy="1318654"/>
          </a:xfrm>
          <a:prstGeom prst="rect">
            <a:avLst/>
          </a:prstGeom>
        </p:spPr>
      </p:pic>
      <p:sp>
        <p:nvSpPr>
          <p:cNvPr id="2" name="Title 1"/>
          <p:cNvSpPr>
            <a:spLocks noGrp="1"/>
          </p:cNvSpPr>
          <p:nvPr>
            <p:ph type="title" hasCustomPrompt="1"/>
          </p:nvPr>
        </p:nvSpPr>
        <p:spPr>
          <a:xfrm>
            <a:off x="269239" y="2084173"/>
            <a:ext cx="11653523" cy="1796217"/>
          </a:xfrm>
          <a:noFill/>
        </p:spPr>
        <p:txBody>
          <a:bodyPr tIns="91440" bIns="91440" anchor="t" anchorCtr="0"/>
          <a:lstStyle>
            <a:lvl1pPr>
              <a:defRPr sz="6471" spc="-74"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02142039"/>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7" y="440492"/>
            <a:ext cx="2871471" cy="1318654"/>
          </a:xfrm>
          <a:prstGeom prst="rect">
            <a:avLst/>
          </a:prstGeom>
        </p:spPr>
      </p:pic>
      <p:sp>
        <p:nvSpPr>
          <p:cNvPr id="2" name="Title 1"/>
          <p:cNvSpPr>
            <a:spLocks noGrp="1"/>
          </p:cNvSpPr>
          <p:nvPr>
            <p:ph type="title" hasCustomPrompt="1"/>
          </p:nvPr>
        </p:nvSpPr>
        <p:spPr>
          <a:xfrm>
            <a:off x="269239" y="2084173"/>
            <a:ext cx="11653523" cy="1796217"/>
          </a:xfrm>
          <a:noFill/>
        </p:spPr>
        <p:txBody>
          <a:bodyPr tIns="91440" bIns="91440" anchor="t" anchorCtr="0"/>
          <a:lstStyle>
            <a:lvl1pPr algn="l" defTabSz="685845" rtl="0" eaLnBrk="1" latinLnBrk="0" hangingPunct="1">
              <a:lnSpc>
                <a:spcPct val="90000"/>
              </a:lnSpc>
              <a:spcBef>
                <a:spcPct val="0"/>
              </a:spcBef>
              <a:buNone/>
              <a:defRPr lang="en-US" sz="6471" b="0" kern="1200" cap="none" spc="-74"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55877903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7" y="440492"/>
            <a:ext cx="2871471" cy="1318654"/>
          </a:xfrm>
          <a:prstGeom prst="rect">
            <a:avLst/>
          </a:prstGeom>
        </p:spPr>
      </p:pic>
      <p:sp>
        <p:nvSpPr>
          <p:cNvPr id="2" name="Title 1"/>
          <p:cNvSpPr>
            <a:spLocks noGrp="1"/>
          </p:cNvSpPr>
          <p:nvPr>
            <p:ph type="title" hasCustomPrompt="1"/>
          </p:nvPr>
        </p:nvSpPr>
        <p:spPr>
          <a:xfrm>
            <a:off x="269239" y="2084173"/>
            <a:ext cx="11653523" cy="1796217"/>
          </a:xfrm>
          <a:noFill/>
        </p:spPr>
        <p:txBody>
          <a:bodyPr tIns="91440" bIns="91440" anchor="t" anchorCtr="0"/>
          <a:lstStyle>
            <a:lvl1pPr algn="l" defTabSz="685845" rtl="0" eaLnBrk="1" latinLnBrk="0" hangingPunct="1">
              <a:lnSpc>
                <a:spcPct val="90000"/>
              </a:lnSpc>
              <a:spcBef>
                <a:spcPct val="0"/>
              </a:spcBef>
              <a:buNone/>
              <a:defRPr lang="en-US" sz="6471" b="0" kern="1200" cap="none" spc="-74"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870952935"/>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6"/>
            <a:ext cx="11655840" cy="1538242"/>
          </a:xfrm>
        </p:spPr>
        <p:txBody>
          <a:bodyPr/>
          <a:lstStyle>
            <a:lvl1pPr marL="0" indent="0">
              <a:buNone/>
              <a:defRPr/>
            </a:lvl1pPr>
            <a:lvl2pPr marL="21011" indent="0">
              <a:buNone/>
              <a:defRPr sz="1471"/>
            </a:lvl2pPr>
            <a:lvl3pPr marL="164588" indent="0">
              <a:buNone/>
              <a:defRPr sz="1471"/>
            </a:lvl3pPr>
            <a:lvl4pPr marL="350187" indent="0">
              <a:buNone/>
              <a:defRPr sz="1324"/>
            </a:lvl4pPr>
            <a:lvl5pPr marL="543957" indent="0">
              <a:buNone/>
              <a:defRPr sz="132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47996140"/>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6"/>
            <a:ext cx="11655840" cy="1538242"/>
          </a:xfrm>
        </p:spPr>
        <p:txBody>
          <a:bodyPr/>
          <a:lstStyle>
            <a:lvl1pPr marL="0" indent="0">
              <a:buNone/>
              <a:defRPr>
                <a:gradFill>
                  <a:gsLst>
                    <a:gs pos="2920">
                      <a:schemeClr val="tx1"/>
                    </a:gs>
                    <a:gs pos="100000">
                      <a:schemeClr val="tx1"/>
                    </a:gs>
                  </a:gsLst>
                  <a:lin ang="5400000" scaled="0"/>
                </a:gradFill>
              </a:defRPr>
            </a:lvl1pPr>
            <a:lvl2pPr marL="21011" indent="0">
              <a:buNone/>
              <a:defRPr sz="1471"/>
            </a:lvl2pPr>
            <a:lvl3pPr marL="164588" indent="0">
              <a:buNone/>
              <a:defRPr sz="1471"/>
            </a:lvl3pPr>
            <a:lvl4pPr marL="350187" indent="0">
              <a:buNone/>
              <a:defRPr sz="1324"/>
            </a:lvl4pPr>
            <a:lvl5pPr marL="543957" indent="0">
              <a:buNone/>
              <a:defRPr sz="132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93389954"/>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1687385"/>
          </a:xfrm>
        </p:spPr>
        <p:txBody>
          <a:bodyPr>
            <a:spAutoFit/>
          </a:bodyPr>
          <a:lstStyle>
            <a:lvl3pPr>
              <a:defRPr sz="1765"/>
            </a:lvl3pPr>
            <a:lvl4pPr>
              <a:defRPr sz="1471"/>
            </a:lvl4pPr>
            <a:lvl5pPr>
              <a:defRPr sz="147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45670119"/>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Rubrik och innehåll">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lvl1pPr>
              <a:defRPr>
                <a:solidFill>
                  <a:schemeClr val="accent1"/>
                </a:solidFill>
              </a:defRPr>
            </a:lvl1pPr>
          </a:lstStyle>
          <a:p>
            <a:r>
              <a:rPr lang="sv-SE" dirty="0" smtClean="0"/>
              <a:t>Klicka här för att ändra format</a:t>
            </a:r>
            <a:endParaRPr lang="sv-SE" dirty="0"/>
          </a:p>
        </p:txBody>
      </p:sp>
      <p:sp>
        <p:nvSpPr>
          <p:cNvPr id="3" name="Platshållare för innehåll 2"/>
          <p:cNvSpPr>
            <a:spLocks noGrp="1"/>
          </p:cNvSpPr>
          <p:nvPr>
            <p:ph idx="1"/>
          </p:nvPr>
        </p:nvSpPr>
        <p:spPr>
          <a:noFill/>
          <a:ln>
            <a:noFill/>
          </a:ln>
        </p:spPr>
        <p:txBody>
          <a:bodyPr/>
          <a:lstStyle>
            <a:lvl1pPr>
              <a:defRPr>
                <a:ln>
                  <a:noFill/>
                </a:ln>
                <a:solidFill>
                  <a:schemeClr val="accent1"/>
                </a:solidFill>
              </a:defRPr>
            </a:lvl1pPr>
            <a:lvl2pPr>
              <a:defRPr>
                <a:ln>
                  <a:noFill/>
                </a:ln>
                <a:solidFill>
                  <a:schemeClr val="accent1"/>
                </a:solidFill>
              </a:defRPr>
            </a:lvl2pPr>
            <a:lvl3pPr>
              <a:defRPr>
                <a:ln>
                  <a:noFill/>
                </a:ln>
                <a:solidFill>
                  <a:schemeClr val="accent1"/>
                </a:solidFill>
              </a:defRPr>
            </a:lvl3pPr>
          </a:lstStyle>
          <a:p>
            <a:pPr lvl="0"/>
            <a:r>
              <a:rPr lang="sv-SE" dirty="0" smtClean="0"/>
              <a:t>Klicka här för att ändra format på bakgrundstexten</a:t>
            </a:r>
          </a:p>
          <a:p>
            <a:pPr lvl="1"/>
            <a:r>
              <a:rPr lang="sv-SE" dirty="0" smtClean="0"/>
              <a:t>Nivå två</a:t>
            </a:r>
          </a:p>
          <a:p>
            <a:pPr lvl="2"/>
            <a:r>
              <a:rPr lang="sv-SE" dirty="0" smtClean="0"/>
              <a:t>Nivå tre</a:t>
            </a:r>
          </a:p>
        </p:txBody>
      </p:sp>
      <p:sp>
        <p:nvSpPr>
          <p:cNvPr id="7" name="Platshållare för bildnummer 5"/>
          <p:cNvSpPr>
            <a:spLocks noGrp="1"/>
          </p:cNvSpPr>
          <p:nvPr>
            <p:ph type="sldNum" sz="quarter" idx="4"/>
          </p:nvPr>
        </p:nvSpPr>
        <p:spPr>
          <a:xfrm>
            <a:off x="1967542" y="6395741"/>
            <a:ext cx="1006805" cy="365125"/>
          </a:xfrm>
          <a:prstGeom prst="rect">
            <a:avLst/>
          </a:prstGeom>
        </p:spPr>
        <p:txBody>
          <a:bodyPr vert="horz" lIns="91440" tIns="45720" rIns="91440" bIns="45720" rtlCol="0" anchor="ctr"/>
          <a:lstStyle>
            <a:lvl1pPr algn="r">
              <a:defRPr sz="1100">
                <a:solidFill>
                  <a:schemeClr val="tx1"/>
                </a:solidFill>
              </a:defRPr>
            </a:lvl1pPr>
          </a:lstStyle>
          <a:p>
            <a:r>
              <a:rPr lang="sv-SE" dirty="0" smtClean="0"/>
              <a:t>Sida: </a:t>
            </a:r>
            <a:fld id="{2AB67537-B08D-48D6-AF3B-DBA1922E009D}" type="slidenum">
              <a:rPr lang="sv-SE" smtClean="0"/>
              <a:pPr/>
              <a:t>‹#›</a:t>
            </a:fld>
            <a:endParaRPr lang="sv-SE" dirty="0"/>
          </a:p>
        </p:txBody>
      </p:sp>
      <p:sp>
        <p:nvSpPr>
          <p:cNvPr id="8" name="Platshållare för sidfot 4"/>
          <p:cNvSpPr>
            <a:spLocks noGrp="1"/>
          </p:cNvSpPr>
          <p:nvPr>
            <p:ph type="ftr" sz="quarter" idx="3"/>
          </p:nvPr>
        </p:nvSpPr>
        <p:spPr>
          <a:xfrm>
            <a:off x="3311691" y="6395741"/>
            <a:ext cx="5472608" cy="365125"/>
          </a:xfrm>
          <a:prstGeom prst="rect">
            <a:avLst/>
          </a:prstGeom>
        </p:spPr>
        <p:txBody>
          <a:bodyPr vert="horz" lIns="91440" tIns="45720" rIns="91440" bIns="45720" rtlCol="0" anchor="ctr"/>
          <a:lstStyle>
            <a:lvl1pPr algn="ctr">
              <a:defRPr sz="1100">
                <a:solidFill>
                  <a:schemeClr val="tx1"/>
                </a:solidFill>
              </a:defRPr>
            </a:lvl1pPr>
          </a:lstStyle>
          <a:p>
            <a:pPr algn="l"/>
            <a:endParaRPr lang="sv-SE"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1687385"/>
          </a:xfrm>
        </p:spPr>
        <p:txBody>
          <a:bodyPr>
            <a:spAutoFit/>
          </a:bodyPr>
          <a:lstStyle>
            <a:lvl1pPr>
              <a:buClr>
                <a:schemeClr val="tx2"/>
              </a:buClr>
              <a:defRPr>
                <a:gradFill>
                  <a:gsLst>
                    <a:gs pos="0">
                      <a:schemeClr val="tx1"/>
                    </a:gs>
                    <a:gs pos="100000">
                      <a:schemeClr val="tx1"/>
                    </a:gs>
                  </a:gsLst>
                  <a:lin ang="5400000" scaled="0"/>
                </a:gradFill>
              </a:defRPr>
            </a:lvl1pPr>
            <a:lvl3pPr>
              <a:defRPr sz="1765"/>
            </a:lvl3pPr>
            <a:lvl4pPr>
              <a:defRPr sz="1471"/>
            </a:lvl4pPr>
            <a:lvl5pPr>
              <a:defRPr sz="147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949723786"/>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7"/>
            <a:ext cx="5378548" cy="1547218"/>
          </a:xfrm>
        </p:spPr>
        <p:txBody>
          <a:bodyPr wrap="square">
            <a:spAutoFit/>
          </a:bodyPr>
          <a:lstStyle>
            <a:lvl1pPr marL="0" indent="0">
              <a:spcBef>
                <a:spcPts val="900"/>
              </a:spcBef>
              <a:buClr>
                <a:schemeClr val="tx1"/>
              </a:buClr>
              <a:buFont typeface="Wingdings" pitchFamily="2" charset="2"/>
              <a:buNone/>
              <a:defRPr sz="2647"/>
            </a:lvl1pPr>
            <a:lvl2pPr marL="0" indent="0">
              <a:buNone/>
              <a:defRPr sz="1471"/>
            </a:lvl2pPr>
            <a:lvl3pPr marL="170424" indent="0">
              <a:buNone/>
              <a:tabLst/>
              <a:defRPr sz="1471"/>
            </a:lvl3pPr>
            <a:lvl4pPr marL="338514" indent="0">
              <a:buNone/>
              <a:defRPr/>
            </a:lvl4pPr>
            <a:lvl5pPr marL="5042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7"/>
            <a:ext cx="5378548" cy="1547218"/>
          </a:xfrm>
        </p:spPr>
        <p:txBody>
          <a:bodyPr wrap="square">
            <a:spAutoFit/>
          </a:bodyPr>
          <a:lstStyle>
            <a:lvl1pPr marL="0" indent="0">
              <a:spcBef>
                <a:spcPts val="900"/>
              </a:spcBef>
              <a:buClr>
                <a:schemeClr val="tx1"/>
              </a:buClr>
              <a:buFont typeface="Wingdings" pitchFamily="2" charset="2"/>
              <a:buNone/>
              <a:defRPr sz="2647"/>
            </a:lvl1pPr>
            <a:lvl2pPr marL="0" indent="0">
              <a:buNone/>
              <a:defRPr sz="1471"/>
            </a:lvl2pPr>
            <a:lvl3pPr marL="170424" indent="0">
              <a:buNone/>
              <a:tabLst/>
              <a:defRPr sz="1471"/>
            </a:lvl3pPr>
            <a:lvl4pPr marL="338514" indent="0">
              <a:buNone/>
              <a:defRPr/>
            </a:lvl4pPr>
            <a:lvl5pPr marL="5042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59157499"/>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7"/>
            <a:ext cx="5378548" cy="1547218"/>
          </a:xfrm>
        </p:spPr>
        <p:txBody>
          <a:bodyPr wrap="square">
            <a:spAutoFit/>
          </a:bodyPr>
          <a:lstStyle>
            <a:lvl1pPr marL="0" indent="0">
              <a:spcBef>
                <a:spcPts val="900"/>
              </a:spcBef>
              <a:buClr>
                <a:schemeClr val="tx1"/>
              </a:buClr>
              <a:buFont typeface="Wingdings" pitchFamily="2" charset="2"/>
              <a:buNone/>
              <a:defRPr sz="2647">
                <a:solidFill>
                  <a:schemeClr val="tx1"/>
                </a:solidFill>
              </a:defRPr>
            </a:lvl1pPr>
            <a:lvl2pPr marL="0" indent="0">
              <a:buNone/>
              <a:defRPr sz="1471"/>
            </a:lvl2pPr>
            <a:lvl3pPr marL="170424" indent="0">
              <a:buNone/>
              <a:tabLst/>
              <a:defRPr sz="1471"/>
            </a:lvl3pPr>
            <a:lvl4pPr marL="338514" indent="0">
              <a:buNone/>
              <a:defRPr/>
            </a:lvl4pPr>
            <a:lvl5pPr marL="5042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7"/>
            <a:ext cx="5378548" cy="1547218"/>
          </a:xfrm>
        </p:spPr>
        <p:txBody>
          <a:bodyPr wrap="square">
            <a:spAutoFit/>
          </a:bodyPr>
          <a:lstStyle>
            <a:lvl1pPr marL="0" indent="0">
              <a:spcBef>
                <a:spcPts val="900"/>
              </a:spcBef>
              <a:buClr>
                <a:schemeClr val="tx1"/>
              </a:buClr>
              <a:buFont typeface="Wingdings" pitchFamily="2" charset="2"/>
              <a:buNone/>
              <a:defRPr sz="2647">
                <a:solidFill>
                  <a:schemeClr val="tx1"/>
                </a:solidFill>
              </a:defRPr>
            </a:lvl1pPr>
            <a:lvl2pPr marL="0" indent="0">
              <a:buNone/>
              <a:defRPr sz="1471"/>
            </a:lvl2pPr>
            <a:lvl3pPr marL="170424" indent="0">
              <a:buNone/>
              <a:tabLst/>
              <a:defRPr sz="1471"/>
            </a:lvl3pPr>
            <a:lvl4pPr marL="338514" indent="0">
              <a:buNone/>
              <a:defRPr/>
            </a:lvl4pPr>
            <a:lvl5pPr marL="504269"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47018691"/>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1596976"/>
          </a:xfrm>
        </p:spPr>
        <p:txBody>
          <a:bodyPr wrap="square">
            <a:spAutoFit/>
          </a:bodyPr>
          <a:lstStyle>
            <a:lvl1pPr marL="211280" indent="-211280">
              <a:spcBef>
                <a:spcPts val="900"/>
              </a:spcBef>
              <a:buClr>
                <a:schemeClr val="tx1"/>
              </a:buClr>
              <a:buFontTx/>
              <a:buBlip>
                <a:blip r:embed="rId2"/>
              </a:buBlip>
              <a:defRPr sz="2647"/>
            </a:lvl1pPr>
            <a:lvl2pPr marL="390566" indent="-171468">
              <a:defRPr sz="1765"/>
            </a:lvl2pPr>
            <a:lvl3pPr marL="514405" indent="-123838">
              <a:tabLst/>
              <a:defRPr sz="1471"/>
            </a:lvl3pPr>
            <a:lvl4pPr marL="647768" indent="-133364">
              <a:defRPr/>
            </a:lvl4pPr>
            <a:lvl5pPr marL="771607" indent="-12383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6"/>
            <a:ext cx="5378548" cy="1596976"/>
          </a:xfrm>
        </p:spPr>
        <p:txBody>
          <a:bodyPr wrap="square">
            <a:spAutoFit/>
          </a:bodyPr>
          <a:lstStyle>
            <a:lvl1pPr marL="211280" indent="-211280">
              <a:spcBef>
                <a:spcPts val="900"/>
              </a:spcBef>
              <a:buClr>
                <a:schemeClr val="tx1"/>
              </a:buClr>
              <a:buFontTx/>
              <a:buBlip>
                <a:blip r:embed="rId2"/>
              </a:buBlip>
              <a:defRPr sz="2647"/>
            </a:lvl1pPr>
            <a:lvl2pPr marL="390566" indent="-171468">
              <a:defRPr sz="1765"/>
            </a:lvl2pPr>
            <a:lvl3pPr marL="514405" indent="-123838">
              <a:tabLst/>
              <a:defRPr sz="1471"/>
            </a:lvl3pPr>
            <a:lvl4pPr marL="647768" indent="-133364">
              <a:defRPr/>
            </a:lvl4pPr>
            <a:lvl5pPr marL="771607" indent="-12383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58071773"/>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1596976"/>
          </a:xfrm>
        </p:spPr>
        <p:txBody>
          <a:bodyPr wrap="square">
            <a:spAutoFit/>
          </a:bodyPr>
          <a:lstStyle>
            <a:lvl1pPr marL="211280" indent="-211280">
              <a:spcBef>
                <a:spcPts val="900"/>
              </a:spcBef>
              <a:buClr>
                <a:schemeClr val="tx2"/>
              </a:buClr>
              <a:buFontTx/>
              <a:buBlip>
                <a:blip r:embed="rId2"/>
              </a:buBlip>
              <a:defRPr sz="2647">
                <a:solidFill>
                  <a:schemeClr val="tx1"/>
                </a:solidFill>
              </a:defRPr>
            </a:lvl1pPr>
            <a:lvl2pPr marL="390566" indent="-171468">
              <a:defRPr sz="1765"/>
            </a:lvl2pPr>
            <a:lvl3pPr marL="514405" indent="-123838">
              <a:tabLst/>
              <a:defRPr sz="1471"/>
            </a:lvl3pPr>
            <a:lvl4pPr marL="647768" indent="-133364">
              <a:defRPr/>
            </a:lvl4pPr>
            <a:lvl5pPr marL="771607" indent="-12383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6"/>
            <a:ext cx="5378548" cy="1596976"/>
          </a:xfrm>
        </p:spPr>
        <p:txBody>
          <a:bodyPr wrap="square">
            <a:spAutoFit/>
          </a:bodyPr>
          <a:lstStyle>
            <a:lvl1pPr marL="211280" indent="-211280">
              <a:spcBef>
                <a:spcPts val="900"/>
              </a:spcBef>
              <a:buClr>
                <a:schemeClr val="tx2"/>
              </a:buClr>
              <a:buFontTx/>
              <a:buBlip>
                <a:blip r:embed="rId2"/>
              </a:buBlip>
              <a:defRPr sz="2647">
                <a:solidFill>
                  <a:schemeClr val="tx1"/>
                </a:solidFill>
              </a:defRPr>
            </a:lvl1pPr>
            <a:lvl2pPr marL="390566" indent="-171468">
              <a:defRPr sz="1765"/>
            </a:lvl2pPr>
            <a:lvl3pPr marL="514405" indent="-123838">
              <a:tabLst/>
              <a:defRPr sz="1471"/>
            </a:lvl3pPr>
            <a:lvl4pPr marL="647768" indent="-133364">
              <a:defRPr/>
            </a:lvl4pPr>
            <a:lvl5pPr marL="771607" indent="-123838">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46998708"/>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6993592"/>
      </p:ext>
    </p:extLst>
  </p:cSld>
  <p:clrMapOvr>
    <a:masterClrMapping/>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2"/>
            <a:ext cx="11655840" cy="899665"/>
          </a:xfrm>
        </p:spPr>
        <p:txBody>
          <a:bodyPr/>
          <a:lstStyle>
            <a:lvl1pPr>
              <a:defRPr sz="5294" baseline="0"/>
            </a:lvl1pPr>
          </a:lstStyle>
          <a:p>
            <a:r>
              <a:rPr lang="en-US" smtClean="0"/>
              <a:t>Click to edit Master title style</a:t>
            </a:r>
            <a:endParaRPr lang="en-US" dirty="0"/>
          </a:p>
        </p:txBody>
      </p:sp>
    </p:spTree>
    <p:extLst>
      <p:ext uri="{BB962C8B-B14F-4D97-AF65-F5344CB8AC3E}">
        <p14:creationId xmlns:p14="http://schemas.microsoft.com/office/powerpoint/2010/main" val="3854364652"/>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4412" baseline="0"/>
            </a:lvl1pPr>
          </a:lstStyle>
          <a:p>
            <a:r>
              <a:rPr lang="en-US" smtClean="0"/>
              <a:t>Click to edit Master title style</a:t>
            </a:r>
            <a:endParaRPr lang="en-US" dirty="0"/>
          </a:p>
        </p:txBody>
      </p:sp>
    </p:spTree>
    <p:extLst>
      <p:ext uri="{BB962C8B-B14F-4D97-AF65-F5344CB8AC3E}">
        <p14:creationId xmlns:p14="http://schemas.microsoft.com/office/powerpoint/2010/main" val="1768217243"/>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4412" baseline="0"/>
            </a:lvl1pPr>
          </a:lstStyle>
          <a:p>
            <a:r>
              <a:rPr lang="en-US" smtClean="0"/>
              <a:t>Click to edit Master title style</a:t>
            </a:r>
            <a:endParaRPr lang="en-US" dirty="0"/>
          </a:p>
        </p:txBody>
      </p:sp>
    </p:spTree>
    <p:extLst>
      <p:ext uri="{BB962C8B-B14F-4D97-AF65-F5344CB8AC3E}">
        <p14:creationId xmlns:p14="http://schemas.microsoft.com/office/powerpoint/2010/main" val="2151418762"/>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50"/>
            <a:ext cx="9860672" cy="899665"/>
          </a:xfrm>
        </p:spPr>
        <p:txBody>
          <a:bodyPr/>
          <a:lstStyle>
            <a:lvl1pPr marL="171592" indent="-171592">
              <a:defRPr sz="4412"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5025985"/>
            <a:ext cx="5378549" cy="836383"/>
          </a:xfrm>
        </p:spPr>
        <p:txBody>
          <a:bodyPr/>
          <a:lstStyle>
            <a:lvl1pPr marL="0" indent="0">
              <a:spcBef>
                <a:spcPts val="0"/>
              </a:spcBef>
              <a:buNone/>
              <a:defRPr sz="2353"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400771383"/>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vå innehållsdelar">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smtClean="0"/>
              <a:t>Klicka här för att ändra format</a:t>
            </a:r>
            <a:endParaRPr lang="sv-SE" dirty="0"/>
          </a:p>
        </p:txBody>
      </p:sp>
      <p:sp>
        <p:nvSpPr>
          <p:cNvPr id="3" name="Platshållare för innehåll 2"/>
          <p:cNvSpPr>
            <a:spLocks noGrp="1"/>
          </p:cNvSpPr>
          <p:nvPr>
            <p:ph sz="half" idx="1"/>
          </p:nvPr>
        </p:nvSpPr>
        <p:spPr>
          <a:xfrm>
            <a:off x="609600" y="1600201"/>
            <a:ext cx="5384800" cy="4525963"/>
          </a:xfrm>
        </p:spPr>
        <p:txBody>
          <a:bodyPr/>
          <a:lstStyle>
            <a:lvl1pPr>
              <a:defRPr sz="2000"/>
            </a:lvl1pPr>
            <a:lvl2pPr>
              <a:defRPr sz="1600"/>
            </a:lvl2pPr>
            <a:lvl3pPr>
              <a:defRPr sz="1200"/>
            </a:lvl3pPr>
            <a:lvl4pPr>
              <a:defRPr sz="1800"/>
            </a:lvl4pPr>
            <a:lvl5pPr>
              <a:defRPr sz="1800"/>
            </a:lvl5pPr>
            <a:lvl6pPr>
              <a:defRPr sz="1800"/>
            </a:lvl6pPr>
            <a:lvl7pPr>
              <a:defRPr sz="1800"/>
            </a:lvl7pPr>
            <a:lvl8pPr>
              <a:defRPr sz="1800"/>
            </a:lvl8pPr>
            <a:lvl9pPr>
              <a:defRPr sz="1800"/>
            </a:lvl9pPr>
          </a:lstStyle>
          <a:p>
            <a:pPr lvl="0"/>
            <a:r>
              <a:rPr lang="sv-SE" smtClean="0"/>
              <a:t>Klicka här för att ändra format på bakgrundstexten</a:t>
            </a:r>
          </a:p>
          <a:p>
            <a:pPr lvl="1"/>
            <a:r>
              <a:rPr lang="sv-SE" smtClean="0"/>
              <a:t>Nivå två</a:t>
            </a:r>
          </a:p>
          <a:p>
            <a:pPr lvl="2"/>
            <a:r>
              <a:rPr lang="sv-SE" smtClean="0"/>
              <a:t>Nivå tre</a:t>
            </a:r>
          </a:p>
        </p:txBody>
      </p:sp>
      <p:sp>
        <p:nvSpPr>
          <p:cNvPr id="4" name="Platshållare för innehåll 3"/>
          <p:cNvSpPr>
            <a:spLocks noGrp="1"/>
          </p:cNvSpPr>
          <p:nvPr>
            <p:ph sz="half" idx="2"/>
          </p:nvPr>
        </p:nvSpPr>
        <p:spPr>
          <a:xfrm>
            <a:off x="6197600" y="1600201"/>
            <a:ext cx="5384800" cy="4525963"/>
          </a:xfrm>
        </p:spPr>
        <p:txBody>
          <a:bodyPr/>
          <a:lstStyle>
            <a:lvl1pPr>
              <a:defRPr sz="2000"/>
            </a:lvl1pPr>
            <a:lvl2pPr>
              <a:defRPr sz="1600"/>
            </a:lvl2pPr>
            <a:lvl3pPr>
              <a:defRPr sz="1200"/>
            </a:lvl3pPr>
            <a:lvl4pPr>
              <a:defRPr sz="1800"/>
            </a:lvl4pPr>
            <a:lvl5pPr>
              <a:defRPr sz="1800"/>
            </a:lvl5pPr>
            <a:lvl6pPr>
              <a:defRPr sz="1800"/>
            </a:lvl6pPr>
            <a:lvl7pPr>
              <a:defRPr sz="1800"/>
            </a:lvl7pPr>
            <a:lvl8pPr>
              <a:defRPr sz="1800"/>
            </a:lvl8pPr>
            <a:lvl9pPr>
              <a:defRPr sz="1800"/>
            </a:lvl9pPr>
          </a:lstStyle>
          <a:p>
            <a:pPr lvl="0"/>
            <a:r>
              <a:rPr lang="sv-SE" smtClean="0"/>
              <a:t>Klicka här för att ändra format på bakgrundstexten</a:t>
            </a:r>
          </a:p>
          <a:p>
            <a:pPr lvl="1"/>
            <a:r>
              <a:rPr lang="sv-SE" smtClean="0"/>
              <a:t>Nivå två</a:t>
            </a:r>
          </a:p>
          <a:p>
            <a:pPr lvl="2"/>
            <a:r>
              <a:rPr lang="sv-SE" smtClean="0"/>
              <a:t>Nivå tre</a:t>
            </a:r>
          </a:p>
        </p:txBody>
      </p:sp>
      <p:sp>
        <p:nvSpPr>
          <p:cNvPr id="12" name="Platshållare för bildnummer 5"/>
          <p:cNvSpPr>
            <a:spLocks noGrp="1"/>
          </p:cNvSpPr>
          <p:nvPr>
            <p:ph type="sldNum" sz="quarter" idx="4"/>
          </p:nvPr>
        </p:nvSpPr>
        <p:spPr>
          <a:xfrm>
            <a:off x="1967542" y="6395741"/>
            <a:ext cx="1006805" cy="365125"/>
          </a:xfrm>
          <a:prstGeom prst="rect">
            <a:avLst/>
          </a:prstGeom>
        </p:spPr>
        <p:txBody>
          <a:bodyPr vert="horz" lIns="91440" tIns="45720" rIns="91440" bIns="45720" rtlCol="0" anchor="ctr"/>
          <a:lstStyle>
            <a:lvl1pPr algn="r">
              <a:defRPr sz="1100">
                <a:solidFill>
                  <a:schemeClr val="tx1"/>
                </a:solidFill>
              </a:defRPr>
            </a:lvl1pPr>
          </a:lstStyle>
          <a:p>
            <a:r>
              <a:rPr lang="sv-SE" dirty="0" smtClean="0"/>
              <a:t>Sida: </a:t>
            </a:r>
            <a:fld id="{2AB67537-B08D-48D6-AF3B-DBA1922E009D}" type="slidenum">
              <a:rPr lang="sv-SE" smtClean="0"/>
              <a:pPr/>
              <a:t>‹#›</a:t>
            </a:fld>
            <a:endParaRPr lang="sv-SE" dirty="0"/>
          </a:p>
        </p:txBody>
      </p:sp>
      <p:sp>
        <p:nvSpPr>
          <p:cNvPr id="13" name="Platshållare för sidfot 4"/>
          <p:cNvSpPr>
            <a:spLocks noGrp="1"/>
          </p:cNvSpPr>
          <p:nvPr>
            <p:ph type="ftr" sz="quarter" idx="3"/>
          </p:nvPr>
        </p:nvSpPr>
        <p:spPr>
          <a:xfrm>
            <a:off x="3311691" y="6395741"/>
            <a:ext cx="5472608" cy="365125"/>
          </a:xfrm>
          <a:prstGeom prst="rect">
            <a:avLst/>
          </a:prstGeom>
        </p:spPr>
        <p:txBody>
          <a:bodyPr vert="horz" lIns="91440" tIns="45720" rIns="91440" bIns="45720" rtlCol="0" anchor="ctr"/>
          <a:lstStyle>
            <a:lvl1pPr algn="ctr">
              <a:defRPr sz="1100">
                <a:solidFill>
                  <a:schemeClr val="tx1"/>
                </a:solidFill>
              </a:defRPr>
            </a:lvl1pPr>
          </a:lstStyle>
          <a:p>
            <a:pPr algn="l"/>
            <a:endParaRPr lang="sv-SE"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4"/>
            <a:ext cx="9860672" cy="899665"/>
          </a:xfrm>
        </p:spPr>
        <p:txBody>
          <a:bodyPr/>
          <a:lstStyle>
            <a:lvl1pPr marL="207777" indent="-207777">
              <a:tabLst>
                <a:tab pos="207777" algn="l"/>
              </a:tabLst>
              <a:defRPr sz="4412"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4773814"/>
            <a:ext cx="5378549" cy="836383"/>
          </a:xfrm>
        </p:spPr>
        <p:txBody>
          <a:bodyPr/>
          <a:lstStyle>
            <a:lvl1pPr marL="0" indent="0">
              <a:spcBef>
                <a:spcPts val="0"/>
              </a:spcBef>
              <a:buNone/>
              <a:defRPr sz="2353"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443451233"/>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4"/>
            <a:ext cx="11653523" cy="734625"/>
          </a:xfrm>
        </p:spPr>
        <p:txBody>
          <a:bodyPr/>
          <a:lstStyle>
            <a:lvl1pPr marL="0" indent="0">
              <a:buNone/>
              <a:defRPr sz="3971">
                <a:gradFill>
                  <a:gsLst>
                    <a:gs pos="3333">
                      <a:schemeClr val="tx1"/>
                    </a:gs>
                    <a:gs pos="39000">
                      <a:schemeClr val="tx1"/>
                    </a:gs>
                  </a:gsLst>
                  <a:lin ang="5400000" scaled="0"/>
                </a:gradFill>
              </a:defRPr>
            </a:lvl1pPr>
            <a:lvl2pPr marL="0" indent="0">
              <a:buFontTx/>
              <a:buNone/>
              <a:defRPr sz="1471"/>
            </a:lvl2pPr>
            <a:lvl3pPr marL="168090" indent="0">
              <a:buNone/>
              <a:defRPr/>
            </a:lvl3pPr>
            <a:lvl4pPr marL="336179" indent="0">
              <a:buNone/>
              <a:defRPr/>
            </a:lvl4pPr>
            <a:lvl5pPr marL="504269" indent="0">
              <a:buNone/>
              <a:defRPr/>
            </a:lvl5pPr>
          </a:lstStyle>
          <a:p>
            <a:pPr lvl="0"/>
            <a:r>
              <a:rPr lang="en-US" smtClean="0"/>
              <a:t>Click to edit Master text styles</a:t>
            </a:r>
          </a:p>
        </p:txBody>
      </p:sp>
      <p:sp>
        <p:nvSpPr>
          <p:cNvPr id="4" name="Title 1"/>
          <p:cNvSpPr>
            <a:spLocks noGrp="1"/>
          </p:cNvSpPr>
          <p:nvPr>
            <p:ph type="title"/>
          </p:nvPr>
        </p:nvSpPr>
        <p:spPr>
          <a:xfrm>
            <a:off x="277021" y="1187622"/>
            <a:ext cx="11655840" cy="899665"/>
          </a:xfrm>
        </p:spPr>
        <p:txBody>
          <a:bodyPr/>
          <a:lstStyle>
            <a:lvl1pPr>
              <a:defRPr sz="5294"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739170629"/>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7" y="440492"/>
            <a:ext cx="2871471" cy="1318654"/>
          </a:xfrm>
          <a:prstGeom prst="rect">
            <a:avLst/>
          </a:prstGeom>
        </p:spPr>
      </p:pic>
      <p:sp>
        <p:nvSpPr>
          <p:cNvPr id="4" name="Title 1"/>
          <p:cNvSpPr>
            <a:spLocks noGrp="1"/>
          </p:cNvSpPr>
          <p:nvPr>
            <p:ph type="title" hasCustomPrompt="1"/>
          </p:nvPr>
        </p:nvSpPr>
        <p:spPr bwMode="invGray">
          <a:xfrm>
            <a:off x="269240" y="2095971"/>
            <a:ext cx="5378549" cy="2677859"/>
          </a:xfrm>
          <a:noFill/>
        </p:spPr>
        <p:txBody>
          <a:bodyPr vert="horz" wrap="square" lIns="146304" tIns="91440" rIns="146304" bIns="91440" rtlCol="0" anchor="t" anchorCtr="0">
            <a:noAutofit/>
          </a:bodyPr>
          <a:lstStyle>
            <a:lvl1pPr>
              <a:defRPr lang="en-US" sz="4412" spc="-74"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842" y="4773830"/>
            <a:ext cx="5377215" cy="896551"/>
          </a:xfrm>
        </p:spPr>
        <p:txBody>
          <a:bodyPr tIns="109728" bIns="109728">
            <a:noAutofit/>
          </a:bodyPr>
          <a:lstStyle>
            <a:lvl1pPr marL="0" indent="0">
              <a:spcBef>
                <a:spcPts val="0"/>
              </a:spcBef>
              <a:buNone/>
              <a:defRPr sz="2353">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214" y="6061767"/>
            <a:ext cx="1522404"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70702" y="0"/>
            <a:ext cx="6050868"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6999" y="-7783"/>
            <a:ext cx="6074571" cy="6873565"/>
          </a:xfrm>
          <a:prstGeom prst="rect">
            <a:avLst/>
          </a:prstGeom>
        </p:spPr>
      </p:pic>
    </p:spTree>
    <p:extLst>
      <p:ext uri="{BB962C8B-B14F-4D97-AF65-F5344CB8AC3E}">
        <p14:creationId xmlns:p14="http://schemas.microsoft.com/office/powerpoint/2010/main" val="2290355880"/>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7" y="440492"/>
            <a:ext cx="2871471" cy="1318654"/>
          </a:xfrm>
          <a:prstGeom prst="rect">
            <a:avLst/>
          </a:prstGeom>
        </p:spPr>
      </p:pic>
      <p:sp>
        <p:nvSpPr>
          <p:cNvPr id="4" name="Title 1"/>
          <p:cNvSpPr>
            <a:spLocks noGrp="1"/>
          </p:cNvSpPr>
          <p:nvPr>
            <p:ph type="title" hasCustomPrompt="1"/>
          </p:nvPr>
        </p:nvSpPr>
        <p:spPr bwMode="invGray">
          <a:xfrm>
            <a:off x="269240" y="2095971"/>
            <a:ext cx="5378549" cy="2677859"/>
          </a:xfrm>
          <a:noFill/>
        </p:spPr>
        <p:txBody>
          <a:bodyPr vert="horz" wrap="square" lIns="146304" tIns="91440" rIns="146304" bIns="91440" rtlCol="0" anchor="t" anchorCtr="0">
            <a:noAutofit/>
          </a:bodyPr>
          <a:lstStyle>
            <a:lvl1pPr>
              <a:defRPr lang="en-US" sz="4412" spc="-74"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842" y="4773830"/>
            <a:ext cx="5377215" cy="896551"/>
          </a:xfrm>
        </p:spPr>
        <p:txBody>
          <a:bodyPr tIns="109728" bIns="109728">
            <a:noAutofit/>
          </a:bodyPr>
          <a:lstStyle>
            <a:lvl1pPr marL="0" indent="0">
              <a:spcBef>
                <a:spcPts val="0"/>
              </a:spcBef>
              <a:buNone/>
              <a:defRPr sz="2353">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214" y="6061767"/>
            <a:ext cx="1522404"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70702" y="2"/>
            <a:ext cx="6050868" cy="6857999"/>
          </a:xfrm>
          <a:prstGeom prst="rect">
            <a:avLst/>
          </a:prstGeom>
        </p:spPr>
      </p:pic>
    </p:spTree>
    <p:extLst>
      <p:ext uri="{BB962C8B-B14F-4D97-AF65-F5344CB8AC3E}">
        <p14:creationId xmlns:p14="http://schemas.microsoft.com/office/powerpoint/2010/main" val="933755604"/>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9750205"/>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1970814"/>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9234475"/>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0284181"/>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1845826"/>
          </a:xfrm>
          <a:prstGeom prst="rect">
            <a:avLst/>
          </a:prstGeom>
        </p:spPr>
        <p:txBody>
          <a:bodyPr/>
          <a:lstStyle>
            <a:lvl1pPr marL="213614" indent="-213614">
              <a:buClr>
                <a:schemeClr val="tx1"/>
              </a:buClr>
              <a:buSzPct val="90000"/>
              <a:buFont typeface="Wingdings" panose="05000000000000000000" pitchFamily="2" charset="2"/>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224" indent="-206610">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838" indent="-213614">
              <a:buClr>
                <a:schemeClr val="tx1"/>
              </a:buClr>
              <a:buSzPct val="90000"/>
              <a:buFont typeface="Wingdings" panose="05000000000000000000" pitchFamily="2" charset="2"/>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928" indent="-168090">
              <a:buClr>
                <a:schemeClr val="tx1"/>
              </a:buClr>
              <a:buSzPct val="90000"/>
              <a:buFont typeface="Wingdings" panose="05000000000000000000" pitchFamily="2" charset="2"/>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70017" indent="-168090">
              <a:buClr>
                <a:schemeClr val="tx1"/>
              </a:buClr>
              <a:buSzPct val="90000"/>
              <a:buFont typeface="Wingdings" panose="05000000000000000000" pitchFamily="2" charset="2"/>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2" y="6238877"/>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2721" spc="-38"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5223455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1845826"/>
          </a:xfrm>
          <a:prstGeom prst="rect">
            <a:avLst/>
          </a:prstGeom>
        </p:spPr>
        <p:txBody>
          <a:bodyPr/>
          <a:lstStyle>
            <a:lvl1pPr marL="213614" indent="-213614">
              <a:buClr>
                <a:schemeClr val="tx1"/>
              </a:buClr>
              <a:buSzPct val="90000"/>
              <a:buFont typeface="Wingdings" panose="05000000000000000000" pitchFamily="2" charset="2"/>
              <a:buChar char="§"/>
              <a:defRPr sz="2647">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20224" indent="-206610">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33838" indent="-213614">
              <a:buClr>
                <a:schemeClr val="tx1"/>
              </a:buClr>
              <a:buSzPct val="90000"/>
              <a:buFont typeface="Wingdings" panose="05000000000000000000" pitchFamily="2" charset="2"/>
              <a:buChar char="§"/>
              <a:defRPr sz="2059">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01928" indent="-168090">
              <a:buClr>
                <a:schemeClr val="tx1"/>
              </a:buClr>
              <a:buSzPct val="90000"/>
              <a:buFont typeface="Wingdings" panose="05000000000000000000" pitchFamily="2" charset="2"/>
              <a:buChar char="§"/>
              <a:defRPr sz="1765">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970017" indent="-168090">
              <a:buClr>
                <a:schemeClr val="tx1"/>
              </a:buClr>
              <a:buSzPct val="90000"/>
              <a:buFont typeface="Wingdings" panose="05000000000000000000" pitchFamily="2" charset="2"/>
              <a:buChar char="§"/>
              <a:defRPr sz="147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6784207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Jämförelse">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lvl1pPr>
              <a:defRPr/>
            </a:lvl1pPr>
          </a:lstStyle>
          <a:p>
            <a:r>
              <a:rPr lang="sv-SE" smtClean="0"/>
              <a:t>Klicka här för att ändra format</a:t>
            </a:r>
            <a:endParaRPr lang="sv-SE" dirty="0"/>
          </a:p>
        </p:txBody>
      </p:sp>
      <p:sp>
        <p:nvSpPr>
          <p:cNvPr id="3" name="Platshållare för text 2"/>
          <p:cNvSpPr>
            <a:spLocks noGrp="1"/>
          </p:cNvSpPr>
          <p:nvPr>
            <p:ph type="body" idx="1"/>
          </p:nvPr>
        </p:nvSpPr>
        <p:spPr>
          <a:xfrm>
            <a:off x="609600" y="1535113"/>
            <a:ext cx="5386917" cy="639762"/>
          </a:xfrm>
        </p:spPr>
        <p:txBody>
          <a:bodyPr anchor="b">
            <a:noAutofit/>
          </a:bodyPr>
          <a:lstStyle>
            <a:lvl1pPr marL="0" indent="0">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smtClean="0"/>
              <a:t>Klicka här för att ändra format på bakgrundstexten</a:t>
            </a:r>
          </a:p>
        </p:txBody>
      </p:sp>
      <p:sp>
        <p:nvSpPr>
          <p:cNvPr id="4" name="Platshållare för innehåll 3"/>
          <p:cNvSpPr>
            <a:spLocks noGrp="1"/>
          </p:cNvSpPr>
          <p:nvPr>
            <p:ph sz="half" idx="2"/>
          </p:nvPr>
        </p:nvSpPr>
        <p:spPr>
          <a:xfrm>
            <a:off x="609600" y="2174875"/>
            <a:ext cx="5386917" cy="3951288"/>
          </a:xfrm>
        </p:spPr>
        <p:txBody>
          <a:bodyPr/>
          <a:lstStyle>
            <a:lvl1pPr>
              <a:defRPr sz="2000"/>
            </a:lvl1pPr>
            <a:lvl2pPr>
              <a:defRPr sz="1600"/>
            </a:lvl2pPr>
            <a:lvl3pPr>
              <a:defRPr sz="1200"/>
            </a:lvl3pPr>
            <a:lvl4pPr>
              <a:defRPr sz="1600"/>
            </a:lvl4pPr>
            <a:lvl5pPr>
              <a:defRPr sz="1600"/>
            </a:lvl5pPr>
            <a:lvl6pPr>
              <a:defRPr sz="1600"/>
            </a:lvl6pPr>
            <a:lvl7pPr>
              <a:defRPr sz="1600"/>
            </a:lvl7pPr>
            <a:lvl8pPr>
              <a:defRPr sz="1600"/>
            </a:lvl8pPr>
            <a:lvl9pPr>
              <a:defRPr sz="1600"/>
            </a:lvl9pPr>
          </a:lstStyle>
          <a:p>
            <a:pPr lvl="0"/>
            <a:r>
              <a:rPr lang="sv-SE" smtClean="0"/>
              <a:t>Klicka här för att ändra format på bakgrundstexten</a:t>
            </a:r>
          </a:p>
          <a:p>
            <a:pPr lvl="1"/>
            <a:r>
              <a:rPr lang="sv-SE" smtClean="0"/>
              <a:t>Nivå två</a:t>
            </a:r>
          </a:p>
          <a:p>
            <a:pPr lvl="2"/>
            <a:r>
              <a:rPr lang="sv-SE" smtClean="0"/>
              <a:t>Nivå tre</a:t>
            </a:r>
          </a:p>
        </p:txBody>
      </p:sp>
      <p:sp>
        <p:nvSpPr>
          <p:cNvPr id="5" name="Platshållare för text 4"/>
          <p:cNvSpPr>
            <a:spLocks noGrp="1"/>
          </p:cNvSpPr>
          <p:nvPr>
            <p:ph type="body" sz="quarter" idx="3"/>
          </p:nvPr>
        </p:nvSpPr>
        <p:spPr>
          <a:xfrm>
            <a:off x="6193368" y="1535113"/>
            <a:ext cx="5389033" cy="63976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smtClean="0"/>
              <a:t>Klicka här för att ändra format på bakgrundstexten</a:t>
            </a:r>
          </a:p>
        </p:txBody>
      </p:sp>
      <p:sp>
        <p:nvSpPr>
          <p:cNvPr id="6" name="Platshållare för innehåll 5"/>
          <p:cNvSpPr>
            <a:spLocks noGrp="1"/>
          </p:cNvSpPr>
          <p:nvPr>
            <p:ph sz="quarter" idx="4"/>
          </p:nvPr>
        </p:nvSpPr>
        <p:spPr>
          <a:xfrm>
            <a:off x="6193368" y="2174875"/>
            <a:ext cx="5389033" cy="3951288"/>
          </a:xfrm>
        </p:spPr>
        <p:txBody>
          <a:bodyPr/>
          <a:lstStyle>
            <a:lvl1pPr>
              <a:defRPr sz="2000"/>
            </a:lvl1pPr>
            <a:lvl2pPr>
              <a:defRPr sz="1600"/>
            </a:lvl2pPr>
            <a:lvl3pPr>
              <a:defRPr sz="1200"/>
            </a:lvl3pPr>
            <a:lvl4pPr>
              <a:defRPr sz="1600"/>
            </a:lvl4pPr>
            <a:lvl5pPr>
              <a:defRPr sz="1600"/>
            </a:lvl5pPr>
            <a:lvl6pPr>
              <a:defRPr sz="1600"/>
            </a:lvl6pPr>
            <a:lvl7pPr>
              <a:defRPr sz="1600"/>
            </a:lvl7pPr>
            <a:lvl8pPr>
              <a:defRPr sz="1600"/>
            </a:lvl8pPr>
            <a:lvl9pPr>
              <a:defRPr sz="1600"/>
            </a:lvl9pPr>
          </a:lstStyle>
          <a:p>
            <a:pPr lvl="0"/>
            <a:r>
              <a:rPr lang="sv-SE" smtClean="0"/>
              <a:t>Klicka här för att ändra format på bakgrundstexten</a:t>
            </a:r>
          </a:p>
          <a:p>
            <a:pPr lvl="1"/>
            <a:r>
              <a:rPr lang="sv-SE" smtClean="0"/>
              <a:t>Nivå två</a:t>
            </a:r>
          </a:p>
          <a:p>
            <a:pPr lvl="2"/>
            <a:r>
              <a:rPr lang="sv-SE" smtClean="0"/>
              <a:t>Nivå tre</a:t>
            </a:r>
          </a:p>
        </p:txBody>
      </p:sp>
      <p:sp>
        <p:nvSpPr>
          <p:cNvPr id="14" name="Platshållare för bildnummer 5"/>
          <p:cNvSpPr>
            <a:spLocks noGrp="1"/>
          </p:cNvSpPr>
          <p:nvPr>
            <p:ph type="sldNum" sz="quarter" idx="11"/>
          </p:nvPr>
        </p:nvSpPr>
        <p:spPr>
          <a:xfrm>
            <a:off x="1967542" y="6395741"/>
            <a:ext cx="1006805" cy="365125"/>
          </a:xfrm>
          <a:prstGeom prst="rect">
            <a:avLst/>
          </a:prstGeom>
        </p:spPr>
        <p:txBody>
          <a:bodyPr vert="horz" lIns="91440" tIns="45720" rIns="91440" bIns="45720" rtlCol="0" anchor="ctr"/>
          <a:lstStyle>
            <a:lvl1pPr algn="r">
              <a:defRPr sz="1100">
                <a:solidFill>
                  <a:schemeClr val="tx1"/>
                </a:solidFill>
              </a:defRPr>
            </a:lvl1pPr>
          </a:lstStyle>
          <a:p>
            <a:r>
              <a:rPr lang="sv-SE" dirty="0" smtClean="0"/>
              <a:t>Sida: </a:t>
            </a:r>
            <a:fld id="{2AB67537-B08D-48D6-AF3B-DBA1922E009D}" type="slidenum">
              <a:rPr lang="sv-SE" smtClean="0"/>
              <a:pPr/>
              <a:t>‹#›</a:t>
            </a:fld>
            <a:endParaRPr lang="sv-SE" dirty="0"/>
          </a:p>
        </p:txBody>
      </p:sp>
      <p:sp>
        <p:nvSpPr>
          <p:cNvPr id="15" name="Platshållare för sidfot 4"/>
          <p:cNvSpPr>
            <a:spLocks noGrp="1"/>
          </p:cNvSpPr>
          <p:nvPr>
            <p:ph type="ftr" sz="quarter" idx="12"/>
          </p:nvPr>
        </p:nvSpPr>
        <p:spPr>
          <a:xfrm>
            <a:off x="3311691" y="6395741"/>
            <a:ext cx="5472608" cy="365125"/>
          </a:xfrm>
          <a:prstGeom prst="rect">
            <a:avLst/>
          </a:prstGeom>
        </p:spPr>
        <p:txBody>
          <a:bodyPr vert="horz" lIns="91440" tIns="45720" rIns="91440" bIns="45720" rtlCol="0" anchor="ctr"/>
          <a:lstStyle>
            <a:lvl1pPr algn="ctr">
              <a:defRPr sz="1100">
                <a:solidFill>
                  <a:schemeClr val="tx1"/>
                </a:solidFill>
              </a:defRPr>
            </a:lvl1pPr>
          </a:lstStyle>
          <a:p>
            <a:pPr algn="l"/>
            <a:endParaRPr lang="sv-SE"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92000"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269" y="474236"/>
            <a:ext cx="1775509"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Tree>
    <p:extLst>
      <p:ext uri="{BB962C8B-B14F-4D97-AF65-F5344CB8AC3E}">
        <p14:creationId xmlns:p14="http://schemas.microsoft.com/office/powerpoint/2010/main" val="87376256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783"/>
            <a:ext cx="12221569" cy="6873565"/>
          </a:xfrm>
          <a:prstGeom prst="rect">
            <a:avLst/>
          </a:prstGeom>
        </p:spPr>
      </p:pic>
      <p:sp>
        <p:nvSpPr>
          <p:cNvPr id="19" name="Dark gradation top"/>
          <p:cNvSpPr/>
          <p:nvPr userDrawn="1"/>
        </p:nvSpPr>
        <p:spPr bwMode="gray">
          <a:xfrm>
            <a:off x="0" y="-7783"/>
            <a:ext cx="12106223"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18" name="Rectangle 17"/>
          <p:cNvSpPr/>
          <p:nvPr userDrawn="1"/>
        </p:nvSpPr>
        <p:spPr bwMode="gray">
          <a:xfrm>
            <a:off x="269240" y="2084172"/>
            <a:ext cx="5901462"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83" y="2084171"/>
            <a:ext cx="5903019" cy="2062069"/>
          </a:xfrm>
          <a:noFill/>
        </p:spPr>
        <p:txBody>
          <a:bodyPr vert="horz" wrap="square" lIns="146304" tIns="91440" rIns="146304" bIns="91440" rtlCol="0" anchor="t" anchorCtr="0">
            <a:noAutofit/>
          </a:bodyPr>
          <a:lstStyle>
            <a:lvl1pPr>
              <a:defRPr lang="en-US" sz="5882"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240" y="4146242"/>
            <a:ext cx="5901462" cy="1524136"/>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322" y="6061766"/>
            <a:ext cx="1522404" cy="326167"/>
          </a:xfrm>
          <a:prstGeom prst="rect">
            <a:avLst/>
          </a:prstGeom>
        </p:spPr>
      </p:pic>
    </p:spTree>
    <p:extLst>
      <p:ext uri="{BB962C8B-B14F-4D97-AF65-F5344CB8AC3E}">
        <p14:creationId xmlns:p14="http://schemas.microsoft.com/office/powerpoint/2010/main" val="9190369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806776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322" y="6061766"/>
            <a:ext cx="1522404" cy="326167"/>
          </a:xfrm>
          <a:prstGeom prst="rect">
            <a:avLst/>
          </a:prstGeom>
        </p:spPr>
      </p:pic>
    </p:spTree>
    <p:extLst>
      <p:ext uri="{BB962C8B-B14F-4D97-AF65-F5344CB8AC3E}">
        <p14:creationId xmlns:p14="http://schemas.microsoft.com/office/powerpoint/2010/main" val="286100759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3" name="Rectangle 2"/>
          <p:cNvSpPr/>
          <p:nvPr userDrawn="1"/>
        </p:nvSpPr>
        <p:spPr bwMode="auto">
          <a:xfrm>
            <a:off x="269239" y="2084172"/>
            <a:ext cx="8067823"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302" y="2084187"/>
            <a:ext cx="8067761" cy="1793090"/>
          </a:xfrm>
          <a:noFill/>
        </p:spPr>
        <p:txBody>
          <a:bodyPr lIns="146304" tIns="91440" rIns="146304" bIns="91440" anchor="t" anchorCtr="0"/>
          <a:lstStyle>
            <a:lvl1pPr>
              <a:defRPr sz="5882"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8067762" cy="1792326"/>
          </a:xfrm>
          <a:noFill/>
        </p:spPr>
        <p:txBody>
          <a:bodyPr lIns="146304" tIns="109728" rIns="146304" bIns="109728">
            <a:noAutofit/>
          </a:bodyPr>
          <a:lstStyle>
            <a:lvl1pPr marL="0" indent="0">
              <a:spcBef>
                <a:spcPts val="0"/>
              </a:spcBef>
              <a:buNone/>
              <a:defRPr sz="3529"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49322" y="6061766"/>
            <a:ext cx="1522404" cy="326167"/>
          </a:xfrm>
          <a:prstGeom prst="rect">
            <a:avLst/>
          </a:prstGeom>
        </p:spPr>
      </p:pic>
    </p:spTree>
    <p:extLst>
      <p:ext uri="{BB962C8B-B14F-4D97-AF65-F5344CB8AC3E}">
        <p14:creationId xmlns:p14="http://schemas.microsoft.com/office/powerpoint/2010/main" val="25032952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4" name="Rectangle 3"/>
          <p:cNvSpPr/>
          <p:nvPr userDrawn="1"/>
        </p:nvSpPr>
        <p:spPr bwMode="auto">
          <a:xfrm>
            <a:off x="269302" y="1187644"/>
            <a:ext cx="8067761"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067822" cy="2697988"/>
          </a:xfrm>
          <a:noFill/>
        </p:spPr>
        <p:txBody>
          <a:bodyPr tIns="91440" bIns="91440" anchor="t" anchorCtr="0"/>
          <a:lstStyle>
            <a:lvl1pPr>
              <a:defRPr sz="7058"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39" y="3877277"/>
            <a:ext cx="8067813" cy="1793881"/>
          </a:xfrm>
          <a:noFill/>
        </p:spPr>
        <p:txBody>
          <a:bodyPr lIns="182880" tIns="146304" rIns="182880" bIns="146304">
            <a:noAutofit/>
          </a:bodyPr>
          <a:lstStyle>
            <a:lvl1pPr marL="0" indent="0">
              <a:spcBef>
                <a:spcPts val="0"/>
              </a:spcBef>
              <a:buNone/>
              <a:defRPr sz="3529"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2490251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4" name="Rectangle 3"/>
          <p:cNvSpPr/>
          <p:nvPr userDrawn="1"/>
        </p:nvSpPr>
        <p:spPr bwMode="auto">
          <a:xfrm>
            <a:off x="269302" y="1187644"/>
            <a:ext cx="8067761"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067822" cy="2697988"/>
          </a:xfrm>
          <a:noFill/>
        </p:spPr>
        <p:txBody>
          <a:bodyPr tIns="91440" bIns="91440" anchor="t" anchorCtr="0"/>
          <a:lstStyle>
            <a:lvl1pPr>
              <a:defRPr sz="7058"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278768285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445059562"/>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87601452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348313177"/>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669482822"/>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Endast rubrik">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smtClean="0"/>
              <a:t>Klicka här för att ändra format</a:t>
            </a:r>
            <a:endParaRPr lang="sv-SE"/>
          </a:p>
        </p:txBody>
      </p:sp>
      <p:sp>
        <p:nvSpPr>
          <p:cNvPr id="10" name="Platshållare för bildnummer 5"/>
          <p:cNvSpPr>
            <a:spLocks noGrp="1"/>
          </p:cNvSpPr>
          <p:nvPr>
            <p:ph type="sldNum" sz="quarter" idx="4"/>
          </p:nvPr>
        </p:nvSpPr>
        <p:spPr>
          <a:xfrm>
            <a:off x="1967542" y="6395741"/>
            <a:ext cx="1006805" cy="365125"/>
          </a:xfrm>
          <a:prstGeom prst="rect">
            <a:avLst/>
          </a:prstGeom>
        </p:spPr>
        <p:txBody>
          <a:bodyPr vert="horz" lIns="91440" tIns="45720" rIns="91440" bIns="45720" rtlCol="0" anchor="ctr"/>
          <a:lstStyle>
            <a:lvl1pPr algn="r">
              <a:defRPr sz="1100">
                <a:solidFill>
                  <a:schemeClr val="tx1"/>
                </a:solidFill>
              </a:defRPr>
            </a:lvl1pPr>
          </a:lstStyle>
          <a:p>
            <a:r>
              <a:rPr lang="sv-SE" dirty="0" smtClean="0"/>
              <a:t>Sida: </a:t>
            </a:r>
            <a:fld id="{2AB67537-B08D-48D6-AF3B-DBA1922E009D}" type="slidenum">
              <a:rPr lang="sv-SE" smtClean="0"/>
              <a:pPr/>
              <a:t>‹#›</a:t>
            </a:fld>
            <a:endParaRPr lang="sv-SE" dirty="0"/>
          </a:p>
        </p:txBody>
      </p:sp>
      <p:sp>
        <p:nvSpPr>
          <p:cNvPr id="11" name="Platshållare för sidfot 4"/>
          <p:cNvSpPr>
            <a:spLocks noGrp="1"/>
          </p:cNvSpPr>
          <p:nvPr>
            <p:ph type="ftr" sz="quarter" idx="3"/>
          </p:nvPr>
        </p:nvSpPr>
        <p:spPr>
          <a:xfrm>
            <a:off x="3311691" y="6395741"/>
            <a:ext cx="5472608" cy="365125"/>
          </a:xfrm>
          <a:prstGeom prst="rect">
            <a:avLst/>
          </a:prstGeom>
        </p:spPr>
        <p:txBody>
          <a:bodyPr vert="horz" lIns="91440" tIns="45720" rIns="91440" bIns="45720" rtlCol="0" anchor="ctr"/>
          <a:lstStyle>
            <a:lvl1pPr algn="ctr">
              <a:defRPr sz="1100">
                <a:solidFill>
                  <a:schemeClr val="tx1"/>
                </a:solidFill>
              </a:defRPr>
            </a:lvl1pPr>
          </a:lstStyle>
          <a:p>
            <a:pPr algn="l"/>
            <a:endParaRPr lang="sv-SE"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31046196"/>
      </p:ext>
    </p:extLst>
  </p:cSld>
  <p:clrMapOvr>
    <a:masterClrMapping/>
  </p:clrMapOvr>
  <p:transition>
    <p:fade/>
  </p:transition>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gradFill>
                  <a:gsLst>
                    <a:gs pos="2920">
                      <a:schemeClr val="tx1"/>
                    </a:gs>
                    <a:gs pos="100000">
                      <a:schemeClr val="tx1"/>
                    </a:gs>
                  </a:gsLst>
                  <a:lin ang="5400000" scaled="0"/>
                </a:gradFill>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10487651"/>
      </p:ext>
    </p:extLst>
  </p:cSld>
  <p:clrMapOvr>
    <a:masterClrMapping/>
  </p:clrMapOvr>
  <p:transition>
    <p:fade/>
  </p:transition>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215366990"/>
      </p:ext>
    </p:extLst>
  </p:cSld>
  <p:clrMapOvr>
    <a:masterClrMapping/>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31342894"/>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40610477"/>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solidFill>
                  <a:schemeClr val="tx1"/>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solidFill>
                  <a:schemeClr val="tx1"/>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259555225"/>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18145497"/>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2"/>
              </a:buClr>
              <a:buFontTx/>
              <a:buBlip>
                <a:blip r:embed="rId2"/>
              </a:buBlip>
              <a:defRPr sz="3529">
                <a:solidFill>
                  <a:schemeClr val="tx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2"/>
              </a:buClr>
              <a:buFontTx/>
              <a:buBlip>
                <a:blip r:embed="rId2"/>
              </a:buBlip>
              <a:defRPr sz="3529">
                <a:solidFill>
                  <a:schemeClr val="tx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36028149"/>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634440830"/>
      </p:ext>
    </p:extLst>
  </p:cSld>
  <p:clrMapOvr>
    <a:masterClrMapping/>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smtClean="0"/>
              <a:t>Click to edit Master title style</a:t>
            </a:r>
            <a:endParaRPr lang="en-US" dirty="0"/>
          </a:p>
        </p:txBody>
      </p:sp>
    </p:spTree>
    <p:extLst>
      <p:ext uri="{BB962C8B-B14F-4D97-AF65-F5344CB8AC3E}">
        <p14:creationId xmlns:p14="http://schemas.microsoft.com/office/powerpoint/2010/main" val="529896387"/>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8" name="Platshållare för sidfot 4"/>
          <p:cNvSpPr>
            <a:spLocks noGrp="1"/>
          </p:cNvSpPr>
          <p:nvPr>
            <p:ph type="ftr" sz="quarter" idx="3"/>
          </p:nvPr>
        </p:nvSpPr>
        <p:spPr>
          <a:xfrm>
            <a:off x="3311691" y="6395741"/>
            <a:ext cx="5472608" cy="365125"/>
          </a:xfrm>
          <a:prstGeom prst="rect">
            <a:avLst/>
          </a:prstGeom>
        </p:spPr>
        <p:txBody>
          <a:bodyPr vert="horz" lIns="91440" tIns="45720" rIns="91440" bIns="45720" rtlCol="0" anchor="ctr"/>
          <a:lstStyle>
            <a:lvl1pPr algn="ctr">
              <a:defRPr sz="1100">
                <a:solidFill>
                  <a:schemeClr val="tx1"/>
                </a:solidFill>
              </a:defRPr>
            </a:lvl1pPr>
          </a:lstStyle>
          <a:p>
            <a:pPr algn="l"/>
            <a:endParaRPr lang="sv-SE" dirty="0"/>
          </a:p>
        </p:txBody>
      </p:sp>
      <p:sp>
        <p:nvSpPr>
          <p:cNvPr id="9" name="Platshållare för bildnummer 5"/>
          <p:cNvSpPr>
            <a:spLocks noGrp="1"/>
          </p:cNvSpPr>
          <p:nvPr>
            <p:ph type="sldNum" sz="quarter" idx="4"/>
          </p:nvPr>
        </p:nvSpPr>
        <p:spPr>
          <a:xfrm>
            <a:off x="1967542" y="6395741"/>
            <a:ext cx="1006805" cy="365125"/>
          </a:xfrm>
          <a:prstGeom prst="rect">
            <a:avLst/>
          </a:prstGeom>
        </p:spPr>
        <p:txBody>
          <a:bodyPr vert="horz" lIns="91440" tIns="45720" rIns="91440" bIns="45720" rtlCol="0" anchor="ctr"/>
          <a:lstStyle>
            <a:lvl1pPr algn="r">
              <a:defRPr sz="1100">
                <a:solidFill>
                  <a:schemeClr val="tx1"/>
                </a:solidFill>
              </a:defRPr>
            </a:lvl1pPr>
          </a:lstStyle>
          <a:p>
            <a:r>
              <a:rPr lang="sv-SE" dirty="0" smtClean="0"/>
              <a:t>Sida: </a:t>
            </a:r>
            <a:fld id="{2AB67537-B08D-48D6-AF3B-DBA1922E009D}" type="slidenum">
              <a:rPr lang="sv-SE" smtClean="0"/>
              <a:pPr/>
              <a:t>‹#›</a:t>
            </a:fld>
            <a:endParaRPr lang="sv-SE"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smtClean="0"/>
              <a:t>Click to edit Master title style</a:t>
            </a:r>
            <a:endParaRPr lang="en-US" dirty="0"/>
          </a:p>
        </p:txBody>
      </p:sp>
    </p:spTree>
    <p:extLst>
      <p:ext uri="{BB962C8B-B14F-4D97-AF65-F5344CB8AC3E}">
        <p14:creationId xmlns:p14="http://schemas.microsoft.com/office/powerpoint/2010/main" val="3841577989"/>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smtClean="0"/>
              <a:t>Click to edit Master title style</a:t>
            </a:r>
            <a:endParaRPr lang="en-US" dirty="0"/>
          </a:p>
        </p:txBody>
      </p:sp>
    </p:spTree>
    <p:extLst>
      <p:ext uri="{BB962C8B-B14F-4D97-AF65-F5344CB8AC3E}">
        <p14:creationId xmlns:p14="http://schemas.microsoft.com/office/powerpoint/2010/main" val="3356529938"/>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2217874247"/>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210832998"/>
      </p:ext>
    </p:extLst>
  </p:cSld>
  <p:clrMapOvr>
    <a:masterClrMapping/>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501490958"/>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4" name="Title 1"/>
          <p:cNvSpPr>
            <a:spLocks noGrp="1"/>
          </p:cNvSpPr>
          <p:nvPr>
            <p:ph type="title" hasCustomPrompt="1"/>
          </p:nvPr>
        </p:nvSpPr>
        <p:spPr bwMode="invGray">
          <a:xfrm>
            <a:off x="269240" y="2095970"/>
            <a:ext cx="5378549" cy="2677859"/>
          </a:xfrm>
          <a:noFill/>
        </p:spPr>
        <p:txBody>
          <a:bodyPr vert="horz" wrap="square" lIns="146304" tIns="91440" rIns="146304" bIns="91440" rtlCol="0" anchor="t" anchorCtr="0">
            <a:noAutofit/>
          </a:bodyPr>
          <a:lstStyle>
            <a:lvl1pPr>
              <a:defRPr lang="en-US" sz="5882"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841" y="4773829"/>
            <a:ext cx="5377215" cy="89655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213" y="6061766"/>
            <a:ext cx="1522404"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70701" y="0"/>
            <a:ext cx="6050868"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6999" y="-7783"/>
            <a:ext cx="6074570" cy="6873565"/>
          </a:xfrm>
          <a:prstGeom prst="rect">
            <a:avLst/>
          </a:prstGeom>
        </p:spPr>
      </p:pic>
    </p:spTree>
    <p:extLst>
      <p:ext uri="{BB962C8B-B14F-4D97-AF65-F5344CB8AC3E}">
        <p14:creationId xmlns:p14="http://schemas.microsoft.com/office/powerpoint/2010/main" val="994330694"/>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4" name="Title 1"/>
          <p:cNvSpPr>
            <a:spLocks noGrp="1"/>
          </p:cNvSpPr>
          <p:nvPr>
            <p:ph type="title" hasCustomPrompt="1"/>
          </p:nvPr>
        </p:nvSpPr>
        <p:spPr bwMode="invGray">
          <a:xfrm>
            <a:off x="269240" y="2095970"/>
            <a:ext cx="5378549" cy="2677859"/>
          </a:xfrm>
          <a:noFill/>
        </p:spPr>
        <p:txBody>
          <a:bodyPr vert="horz" wrap="square" lIns="146304" tIns="91440" rIns="146304" bIns="91440" rtlCol="0" anchor="t" anchorCtr="0">
            <a:noAutofit/>
          </a:bodyPr>
          <a:lstStyle>
            <a:lvl1pPr>
              <a:defRPr lang="en-US" sz="5882"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841" y="4773829"/>
            <a:ext cx="5377215" cy="89655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213" y="6061766"/>
            <a:ext cx="1522404"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70701" y="1"/>
            <a:ext cx="6050868" cy="6857999"/>
          </a:xfrm>
          <a:prstGeom prst="rect">
            <a:avLst/>
          </a:prstGeom>
        </p:spPr>
      </p:pic>
    </p:spTree>
    <p:extLst>
      <p:ext uri="{BB962C8B-B14F-4D97-AF65-F5344CB8AC3E}">
        <p14:creationId xmlns:p14="http://schemas.microsoft.com/office/powerpoint/2010/main" val="1137108251"/>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5764868"/>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61001923"/>
      </p:ext>
    </p:extLst>
  </p:cSld>
  <p:clrMapOvr>
    <a:masterClrMapping/>
  </p:clrMapOvr>
  <p:transition>
    <p:fade/>
  </p:transition>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8011039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92000"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268" y="474237"/>
            <a:ext cx="1775509"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9977" y="440492"/>
            <a:ext cx="2871471" cy="1318654"/>
          </a:xfrm>
          <a:prstGeom prst="rect">
            <a:avLst/>
          </a:prstGeom>
        </p:spPr>
      </p:pic>
    </p:spTree>
    <p:extLst>
      <p:ext uri="{BB962C8B-B14F-4D97-AF65-F5344CB8AC3E}">
        <p14:creationId xmlns:p14="http://schemas.microsoft.com/office/powerpoint/2010/main" val="345801705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384" userDrawn="1">
          <p15:clr>
            <a:srgbClr val="C35EA4"/>
          </p15:clr>
        </p15:guide>
        <p15:guide id="2" pos="10061" userDrawn="1">
          <p15:clr>
            <a:srgbClr val="C35EA4"/>
          </p15:clr>
        </p15:guide>
        <p15:guide id="3" orient="horz" pos="302" userDrawn="1">
          <p15:clr>
            <a:srgbClr val="C35EA4"/>
          </p15:clr>
        </p15:guide>
        <p15:guide id="4" orient="horz" pos="4104" userDrawn="1">
          <p15:clr>
            <a:srgbClr val="C35EA4"/>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740276"/>
      </p:ext>
    </p:extLst>
  </p:cSld>
  <p:clrMapOvr>
    <a:masterClrMapping/>
  </p:clrMapOvr>
  <p:transition>
    <p:fade/>
  </p:transition>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600118570"/>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ck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15560182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rgbClr val="00000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380"/>
            <a:ext cx="12192000" cy="6856620"/>
          </a:xfrm>
          <a:prstGeom prst="rect">
            <a:avLst/>
          </a:prstGeom>
        </p:spPr>
      </p:pic>
      <p:pic>
        <p:nvPicPr>
          <p:cNvPr id="4"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62269" y="474236"/>
            <a:ext cx="1775509" cy="380393"/>
          </a:xfrm>
          <a:prstGeom prst="rect">
            <a:avLst/>
          </a:prstGeom>
        </p:spPr>
      </p:pic>
      <p:pic>
        <p:nvPicPr>
          <p:cNvPr id="11" name="Picture 1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Tree>
    <p:extLst>
      <p:ext uri="{BB962C8B-B14F-4D97-AF65-F5344CB8AC3E}">
        <p14:creationId xmlns:p14="http://schemas.microsoft.com/office/powerpoint/2010/main" val="21013120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783"/>
            <a:ext cx="12221569" cy="6873565"/>
          </a:xfrm>
          <a:prstGeom prst="rect">
            <a:avLst/>
          </a:prstGeom>
        </p:spPr>
      </p:pic>
      <p:sp>
        <p:nvSpPr>
          <p:cNvPr id="19" name="Dark gradation top"/>
          <p:cNvSpPr/>
          <p:nvPr userDrawn="1"/>
        </p:nvSpPr>
        <p:spPr bwMode="gray">
          <a:xfrm>
            <a:off x="0" y="-7783"/>
            <a:ext cx="12106223"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18" name="Rectangle 17"/>
          <p:cNvSpPr/>
          <p:nvPr userDrawn="1"/>
        </p:nvSpPr>
        <p:spPr bwMode="gray">
          <a:xfrm>
            <a:off x="269240" y="2084172"/>
            <a:ext cx="5901462"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83" y="2084171"/>
            <a:ext cx="5903019" cy="2062069"/>
          </a:xfrm>
          <a:noFill/>
        </p:spPr>
        <p:txBody>
          <a:bodyPr vert="horz" wrap="square" lIns="146304" tIns="91440" rIns="146304" bIns="91440" rtlCol="0" anchor="t" anchorCtr="0">
            <a:noAutofit/>
          </a:bodyPr>
          <a:lstStyle>
            <a:lvl1pPr>
              <a:defRPr lang="en-US" sz="5882" spc="-98"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240" y="4146242"/>
            <a:ext cx="5901462" cy="1524136"/>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322" y="6061766"/>
            <a:ext cx="1522404" cy="326167"/>
          </a:xfrm>
          <a:prstGeom prst="rect">
            <a:avLst/>
          </a:prstGeom>
        </p:spPr>
      </p:pic>
    </p:spTree>
    <p:extLst>
      <p:ext uri="{BB962C8B-B14F-4D97-AF65-F5344CB8AC3E}">
        <p14:creationId xmlns:p14="http://schemas.microsoft.com/office/powerpoint/2010/main" val="430606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806776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322" y="6061766"/>
            <a:ext cx="1522404" cy="326167"/>
          </a:xfrm>
          <a:prstGeom prst="rect">
            <a:avLst/>
          </a:prstGeom>
        </p:spPr>
      </p:pic>
    </p:spTree>
    <p:extLst>
      <p:ext uri="{BB962C8B-B14F-4D97-AF65-F5344CB8AC3E}">
        <p14:creationId xmlns:p14="http://schemas.microsoft.com/office/powerpoint/2010/main" val="8803230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3" name="Rectangle 2"/>
          <p:cNvSpPr/>
          <p:nvPr userDrawn="1"/>
        </p:nvSpPr>
        <p:spPr bwMode="auto">
          <a:xfrm>
            <a:off x="269239" y="2084172"/>
            <a:ext cx="8067823" cy="3586208"/>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269302" y="2084187"/>
            <a:ext cx="8067761" cy="1793090"/>
          </a:xfrm>
          <a:noFill/>
        </p:spPr>
        <p:txBody>
          <a:bodyPr lIns="146304" tIns="91440" rIns="146304" bIns="91440" anchor="t" anchorCtr="0"/>
          <a:lstStyle>
            <a:lvl1pPr>
              <a:defRPr sz="5882" spc="-98" baseline="0">
                <a:gradFill>
                  <a:gsLst>
                    <a:gs pos="5833">
                      <a:srgbClr val="FFFFFF"/>
                    </a:gs>
                    <a:gs pos="18000">
                      <a:srgbClr val="FFFFFF"/>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1" y="3878574"/>
            <a:ext cx="8067762" cy="1792326"/>
          </a:xfrm>
          <a:noFill/>
        </p:spPr>
        <p:txBody>
          <a:bodyPr lIns="146304" tIns="109728" rIns="146304" bIns="109728">
            <a:noAutofit/>
          </a:bodyPr>
          <a:lstStyle>
            <a:lvl1pPr marL="0" indent="0">
              <a:spcBef>
                <a:spcPts val="0"/>
              </a:spcBef>
              <a:buNone/>
              <a:defRPr sz="3529" spc="0" baseline="0">
                <a:gradFill>
                  <a:gsLst>
                    <a:gs pos="2917">
                      <a:srgbClr val="FFFFFF"/>
                    </a:gs>
                    <a:gs pos="30000">
                      <a:srgbClr val="FFFFFF"/>
                    </a:gs>
                  </a:gsLst>
                  <a:lin ang="5400000" scaled="0"/>
                </a:gradFill>
                <a:latin typeface="+mj-lt"/>
              </a:defRPr>
            </a:lvl1pPr>
          </a:lstStyle>
          <a:p>
            <a:pPr lvl="0"/>
            <a:r>
              <a:rPr lang="en-US" dirty="0" smtClean="0"/>
              <a:t>Speaker Name</a:t>
            </a: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449322" y="6061766"/>
            <a:ext cx="1522404" cy="326167"/>
          </a:xfrm>
          <a:prstGeom prst="rect">
            <a:avLst/>
          </a:prstGeom>
        </p:spPr>
      </p:pic>
    </p:spTree>
    <p:extLst>
      <p:ext uri="{BB962C8B-B14F-4D97-AF65-F5344CB8AC3E}">
        <p14:creationId xmlns:p14="http://schemas.microsoft.com/office/powerpoint/2010/main" val="39074240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Demo slide">
    <p:bg bwMode="auto">
      <p:bgPr>
        <a:solidFill>
          <a:schemeClr val="bg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4" name="Rectangle 3"/>
          <p:cNvSpPr/>
          <p:nvPr userDrawn="1"/>
        </p:nvSpPr>
        <p:spPr bwMode="auto">
          <a:xfrm>
            <a:off x="269302" y="1187644"/>
            <a:ext cx="8067761"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067822" cy="2697988"/>
          </a:xfrm>
          <a:noFill/>
        </p:spPr>
        <p:txBody>
          <a:bodyPr tIns="91440" bIns="91440" anchor="t" anchorCtr="0"/>
          <a:lstStyle>
            <a:lvl1pPr>
              <a:defRPr sz="7058" spc="-98" baseline="0">
                <a:gradFill>
                  <a:gsLst>
                    <a:gs pos="5833">
                      <a:srgbClr val="FFFFFF"/>
                    </a:gs>
                    <a:gs pos="18000">
                      <a:srgbClr val="FFFFFF"/>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39" y="3877277"/>
            <a:ext cx="8067813" cy="1793881"/>
          </a:xfrm>
          <a:noFill/>
        </p:spPr>
        <p:txBody>
          <a:bodyPr lIns="182880" tIns="146304" rIns="182880" bIns="146304">
            <a:noAutofit/>
          </a:bodyPr>
          <a:lstStyle>
            <a:lvl1pPr marL="0" indent="0">
              <a:spcBef>
                <a:spcPts val="0"/>
              </a:spcBef>
              <a:buNone/>
              <a:defRPr sz="3529" spc="0" baseline="0">
                <a:gradFill>
                  <a:gsLst>
                    <a:gs pos="0">
                      <a:srgbClr val="FFFFFF"/>
                    </a:gs>
                    <a:gs pos="100000">
                      <a:srgbClr val="FFFFFF"/>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10742565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4" name="Rectangle 3"/>
          <p:cNvSpPr/>
          <p:nvPr userDrawn="1"/>
        </p:nvSpPr>
        <p:spPr bwMode="auto">
          <a:xfrm>
            <a:off x="269302" y="1187644"/>
            <a:ext cx="8067761"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067822" cy="2697988"/>
          </a:xfrm>
          <a:noFill/>
        </p:spPr>
        <p:txBody>
          <a:bodyPr tIns="91440" bIns="91440" anchor="t" anchorCtr="0"/>
          <a:lstStyle>
            <a:lvl1pPr>
              <a:defRPr sz="7058" spc="-98" baseline="0">
                <a:gradFill>
                  <a:gsLst>
                    <a:gs pos="5833">
                      <a:srgbClr val="FFFFFF"/>
                    </a:gs>
                    <a:gs pos="18000">
                      <a:srgbClr val="FFFFFF"/>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14397580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175147585"/>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hoto Layout">
    <p:bg bwMode="gray">
      <p:bgPr>
        <a:solidFill>
          <a:srgbClr val="002050"/>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t="15937" r="3431" b="2608"/>
          <a:stretch/>
        </p:blipFill>
        <p:spPr>
          <a:xfrm>
            <a:off x="1" y="-7783"/>
            <a:ext cx="12221569" cy="6873565"/>
          </a:xfrm>
          <a:prstGeom prst="rect">
            <a:avLst/>
          </a:prstGeom>
        </p:spPr>
      </p:pic>
      <p:sp>
        <p:nvSpPr>
          <p:cNvPr id="19" name="Dark gradation top"/>
          <p:cNvSpPr/>
          <p:nvPr userDrawn="1"/>
        </p:nvSpPr>
        <p:spPr bwMode="gray">
          <a:xfrm>
            <a:off x="1" y="-7783"/>
            <a:ext cx="12106223" cy="6568608"/>
          </a:xfrm>
          <a:prstGeom prst="rect">
            <a:avLst/>
          </a:prstGeom>
          <a:gradFill flip="none" rotWithShape="1">
            <a:gsLst>
              <a:gs pos="0">
                <a:srgbClr val="000000">
                  <a:alpha val="70000"/>
                </a:srgbClr>
              </a:gs>
              <a:gs pos="40000">
                <a:srgbClr val="000000">
                  <a:alpha val="0"/>
                </a:srgbClr>
              </a:gs>
            </a:gsLst>
            <a:lin ang="27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647" fontAlgn="base">
              <a:lnSpc>
                <a:spcPct val="90000"/>
              </a:lnSpc>
              <a:spcBef>
                <a:spcPct val="0"/>
              </a:spcBef>
              <a:spcAft>
                <a:spcPct val="0"/>
              </a:spcAft>
            </a:pPr>
            <a:endParaRPr lang="en-US" sz="1765" dirty="0" err="1" smtClean="0">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79997" y="440492"/>
            <a:ext cx="2871471" cy="1318654"/>
          </a:xfrm>
          <a:prstGeom prst="rect">
            <a:avLst/>
          </a:prstGeom>
        </p:spPr>
      </p:pic>
      <p:sp>
        <p:nvSpPr>
          <p:cNvPr id="18" name="Rectangle 17"/>
          <p:cNvSpPr/>
          <p:nvPr userDrawn="1"/>
        </p:nvSpPr>
        <p:spPr bwMode="gray">
          <a:xfrm>
            <a:off x="269241" y="2084172"/>
            <a:ext cx="5901463" cy="3586208"/>
          </a:xfrm>
          <a:prstGeom prst="rect">
            <a:avLst/>
          </a:prstGeom>
          <a:solidFill>
            <a:schemeClr val="bg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64" tIns="107571" rIns="134464" bIns="107571" numCol="1" spcCol="0" rtlCol="0" fromWordArt="0" anchor="t" anchorCtr="0" forceAA="0" compatLnSpc="1">
            <a:prstTxWarp prst="textNoShape">
              <a:avLst/>
            </a:prstTxWarp>
            <a:noAutofit/>
          </a:bodyPr>
          <a:lstStyle/>
          <a:p>
            <a:pPr algn="ctr" defTabSz="685647" fontAlgn="base">
              <a:lnSpc>
                <a:spcPct val="90000"/>
              </a:lnSpc>
              <a:spcBef>
                <a:spcPct val="0"/>
              </a:spcBef>
              <a:spcAft>
                <a:spcPct val="0"/>
              </a:spcAft>
            </a:pPr>
            <a:endParaRPr lang="en-US" sz="1765" dirty="0" err="1" smtClean="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67682" y="2084172"/>
            <a:ext cx="5903019" cy="2062069"/>
          </a:xfrm>
          <a:noFill/>
        </p:spPr>
        <p:txBody>
          <a:bodyPr vert="horz" wrap="square" lIns="146304" tIns="91440" rIns="146304" bIns="91440" rtlCol="0" anchor="t" anchorCtr="0">
            <a:noAutofit/>
          </a:bodyPr>
          <a:lstStyle>
            <a:lvl1pPr>
              <a:defRPr lang="en-US" sz="4412" spc="-74" baseline="0" dirty="0">
                <a:gradFill>
                  <a:gsLst>
                    <a:gs pos="5833">
                      <a:srgbClr val="FFFFFF"/>
                    </a:gs>
                    <a:gs pos="18000">
                      <a:srgbClr val="FFFFFF"/>
                    </a:gs>
                  </a:gsLst>
                  <a:lin ang="5400000" scaled="0"/>
                </a:gradFill>
              </a:defRPr>
            </a:lvl1pPr>
          </a:lstStyle>
          <a:p>
            <a:pPr lvl="0"/>
            <a:r>
              <a:rPr lang="en-US" dirty="0" smtClean="0"/>
              <a:t>Presentation title</a:t>
            </a:r>
            <a:endParaRPr lang="en-US" dirty="0"/>
          </a:p>
        </p:txBody>
      </p:sp>
      <p:sp>
        <p:nvSpPr>
          <p:cNvPr id="3" name="Text Placeholder 2"/>
          <p:cNvSpPr>
            <a:spLocks noGrp="1"/>
          </p:cNvSpPr>
          <p:nvPr>
            <p:ph type="body" sz="quarter" idx="14" hasCustomPrompt="1"/>
          </p:nvPr>
        </p:nvSpPr>
        <p:spPr bwMode="ltGray">
          <a:xfrm>
            <a:off x="269241" y="4146242"/>
            <a:ext cx="5901463" cy="1524136"/>
          </a:xfrm>
        </p:spPr>
        <p:txBody>
          <a:bodyPr tIns="109728" bIns="109728">
            <a:noAutofit/>
          </a:bodyPr>
          <a:lstStyle>
            <a:lvl1pPr marL="0" indent="0">
              <a:spcBef>
                <a:spcPts val="0"/>
              </a:spcBef>
              <a:buNone/>
              <a:defRPr sz="2353">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1" name="MS logo white"/>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gray">
          <a:xfrm>
            <a:off x="449323" y="6061767"/>
            <a:ext cx="1522404" cy="326167"/>
          </a:xfrm>
          <a:prstGeom prst="rect">
            <a:avLst/>
          </a:prstGeom>
        </p:spPr>
      </p:pic>
    </p:spTree>
    <p:extLst>
      <p:ext uri="{BB962C8B-B14F-4D97-AF65-F5344CB8AC3E}">
        <p14:creationId xmlns:p14="http://schemas.microsoft.com/office/powerpoint/2010/main" val="27390516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87586">
                      <a:srgbClr val="FFFFFF"/>
                    </a:gs>
                    <a:gs pos="52000">
                      <a:srgbClr val="FFFFFF"/>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47367867"/>
      </p:ext>
    </p:extLst>
  </p:cSld>
  <p:clrMapOvr>
    <a:masterClrMapping/>
  </p:clrMapOvr>
  <p:transition>
    <p:fade/>
  </p:transition>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4828">
                      <a:srgbClr val="FFFFFF"/>
                    </a:gs>
                    <a:gs pos="59000">
                      <a:srgbClr val="FFFFFF"/>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1663166331"/>
      </p:ext>
    </p:extLst>
  </p:cSld>
  <p:clrMapOvr>
    <a:masterClrMapping/>
  </p:clrMapOvr>
  <p:transition>
    <p:fade/>
  </p:transition>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59976" y="440492"/>
            <a:ext cx="2871471" cy="1318654"/>
          </a:xfrm>
          <a:prstGeom prst="rect">
            <a:avLst/>
          </a:prstGeom>
        </p:spPr>
      </p:pic>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smtClean="0"/>
              <a:t>Section title</a:t>
            </a:r>
            <a:endParaRPr lang="en-US" dirty="0"/>
          </a:p>
        </p:txBody>
      </p:sp>
    </p:spTree>
    <p:extLst>
      <p:ext uri="{BB962C8B-B14F-4D97-AF65-F5344CB8AC3E}">
        <p14:creationId xmlns:p14="http://schemas.microsoft.com/office/powerpoint/2010/main" val="2810672030"/>
      </p:ext>
    </p:extLst>
  </p:cSld>
  <p:clrMapOvr>
    <a:masterClrMapping/>
  </p:clrMapOvr>
  <p:transition>
    <p:fade/>
  </p:transition>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85074018"/>
      </p:ext>
    </p:extLst>
  </p:cSld>
  <p:clrMapOvr>
    <a:masterClrMapping/>
  </p:clrMapOvr>
  <p:transition>
    <p:fade/>
  </p:transition>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gradFill>
                  <a:gsLst>
                    <a:gs pos="2920">
                      <a:schemeClr val="tx1"/>
                    </a:gs>
                    <a:gs pos="100000">
                      <a:schemeClr val="tx1"/>
                    </a:gs>
                  </a:gsLst>
                  <a:lin ang="5400000" scaled="0"/>
                </a:gradFill>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97915913"/>
      </p:ext>
    </p:extLst>
  </p:cSld>
  <p:clrMapOvr>
    <a:masterClrMapping/>
  </p:clrMapOvr>
  <p:transition>
    <p:fade/>
  </p:transition>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32751886"/>
      </p:ext>
    </p:extLst>
  </p:cSld>
  <p:clrMapOvr>
    <a:masterClrMapping/>
  </p:clrMapOvr>
  <p:transition>
    <p:fade/>
  </p:transition>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75795315"/>
      </p:ext>
    </p:extLst>
  </p:cSld>
  <p:clrMapOvr>
    <a:masterClrMapping/>
  </p:clrMapOvr>
  <p:transition>
    <p:fade/>
  </p:transition>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410017881"/>
      </p:ext>
    </p:extLst>
  </p:cSld>
  <p:clrMapOvr>
    <a:masterClrMapping/>
  </p:clrMapOvr>
  <p:transition>
    <p:fade/>
  </p:transition>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2-color Non-bulleted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486578"/>
          </a:xfrm>
        </p:spPr>
        <p:txBody>
          <a:bodyPr wrap="square">
            <a:spAutoFit/>
          </a:bodyPr>
          <a:lstStyle>
            <a:lvl1pPr marL="0" indent="0">
              <a:spcBef>
                <a:spcPts val="1200"/>
              </a:spcBef>
              <a:buClr>
                <a:schemeClr val="tx1"/>
              </a:buClr>
              <a:buFont typeface="Wingdings" pitchFamily="2" charset="2"/>
              <a:buNone/>
              <a:defRPr sz="3529">
                <a:solidFill>
                  <a:schemeClr val="tx1"/>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486578"/>
          </a:xfrm>
        </p:spPr>
        <p:txBody>
          <a:bodyPr wrap="square">
            <a:spAutoFit/>
          </a:bodyPr>
          <a:lstStyle>
            <a:lvl1pPr marL="0" indent="0">
              <a:spcBef>
                <a:spcPts val="1200"/>
              </a:spcBef>
              <a:buClr>
                <a:schemeClr val="tx1"/>
              </a:buClr>
              <a:buFont typeface="Wingdings" pitchFamily="2" charset="2"/>
              <a:buNone/>
              <a:defRPr sz="3529">
                <a:solidFill>
                  <a:schemeClr val="tx1"/>
                </a:soli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50316380"/>
      </p:ext>
    </p:extLst>
  </p:cSld>
  <p:clrMapOvr>
    <a:masterClrMapping/>
  </p:clrMapOvr>
  <p:transition>
    <p:fade/>
  </p:transition>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1"/>
              </a:buClr>
              <a:buFontTx/>
              <a:buBlip>
                <a:blip r:embed="rId2"/>
              </a:buBlip>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110088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solidFill>
          <a:schemeClr val="bg2"/>
        </a:solidFill>
        <a:effectLst/>
      </p:bgPr>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7" y="440492"/>
            <a:ext cx="2871471" cy="1318654"/>
          </a:xfrm>
          <a:prstGeom prst="rect">
            <a:avLst/>
          </a:prstGeom>
        </p:spPr>
      </p:pic>
      <p:sp>
        <p:nvSpPr>
          <p:cNvPr id="5" name="Text Placeholder 4"/>
          <p:cNvSpPr>
            <a:spLocks noGrp="1"/>
          </p:cNvSpPr>
          <p:nvPr>
            <p:ph type="body" sz="quarter" idx="12" hasCustomPrompt="1"/>
          </p:nvPr>
        </p:nvSpPr>
        <p:spPr>
          <a:xfrm>
            <a:off x="271105" y="3877272"/>
            <a:ext cx="6273417" cy="1794661"/>
          </a:xfrm>
          <a:noFill/>
        </p:spPr>
        <p:txBody>
          <a:bodyPr lIns="146304" tIns="109728" rIns="146304" bIns="109728">
            <a:noAutofit/>
          </a:bodyPr>
          <a:lstStyle>
            <a:lvl1pPr marL="0" indent="0">
              <a:spcBef>
                <a:spcPts val="0"/>
              </a:spcBef>
              <a:buNone/>
              <a:defRPr sz="2647"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9" name="Title 1"/>
          <p:cNvSpPr>
            <a:spLocks noGrp="1"/>
          </p:cNvSpPr>
          <p:nvPr>
            <p:ph type="title" hasCustomPrompt="1"/>
          </p:nvPr>
        </p:nvSpPr>
        <p:spPr>
          <a:xfrm>
            <a:off x="269303" y="2075840"/>
            <a:ext cx="8067760" cy="1801436"/>
          </a:xfrm>
          <a:noFill/>
        </p:spPr>
        <p:txBody>
          <a:bodyPr lIns="146304" tIns="91440" rIns="146304" bIns="91440" anchor="t" anchorCtr="0"/>
          <a:lstStyle>
            <a:lvl1pPr>
              <a:defRPr sz="4412" spc="-74"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8"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49323" y="6061767"/>
            <a:ext cx="1522404" cy="326167"/>
          </a:xfrm>
          <a:prstGeom prst="rect">
            <a:avLst/>
          </a:prstGeom>
        </p:spPr>
      </p:pic>
    </p:spTree>
    <p:extLst>
      <p:ext uri="{BB962C8B-B14F-4D97-AF65-F5344CB8AC3E}">
        <p14:creationId xmlns:p14="http://schemas.microsoft.com/office/powerpoint/2010/main" val="50716453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userDrawn="1">
          <p15:clr>
            <a:srgbClr val="C35EA4"/>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2-color Bullet text">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1" y="1189176"/>
            <a:ext cx="5378548" cy="2552967"/>
          </a:xfrm>
        </p:spPr>
        <p:txBody>
          <a:bodyPr wrap="square">
            <a:spAutoFit/>
          </a:bodyPr>
          <a:lstStyle>
            <a:lvl1pPr marL="281677" indent="-281677">
              <a:spcBef>
                <a:spcPts val="1200"/>
              </a:spcBef>
              <a:buClr>
                <a:schemeClr val="tx2"/>
              </a:buClr>
              <a:buFontTx/>
              <a:buBlip>
                <a:blip r:embed="rId2"/>
              </a:buBlip>
              <a:defRPr sz="3529">
                <a:solidFill>
                  <a:schemeClr val="tx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4" y="1189176"/>
            <a:ext cx="5378548" cy="2552967"/>
          </a:xfrm>
        </p:spPr>
        <p:txBody>
          <a:bodyPr wrap="square">
            <a:spAutoFit/>
          </a:bodyPr>
          <a:lstStyle>
            <a:lvl1pPr marL="281677" indent="-281677">
              <a:spcBef>
                <a:spcPts val="1200"/>
              </a:spcBef>
              <a:buClr>
                <a:schemeClr val="tx2"/>
              </a:buClr>
              <a:buFontTx/>
              <a:buBlip>
                <a:blip r:embed="rId2"/>
              </a:buBlip>
              <a:defRPr sz="3529">
                <a:solidFill>
                  <a:schemeClr val="tx1"/>
                </a:soli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15267355"/>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17442124"/>
      </p:ext>
    </p:extLst>
  </p:cSld>
  <p:clrMapOvr>
    <a:masterClrMapping/>
  </p:clrMapOvr>
  <p:transition>
    <p:fade/>
  </p:transition>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smtClean="0"/>
              <a:t>Click to edit Master title style</a:t>
            </a:r>
            <a:endParaRPr lang="en-US" dirty="0"/>
          </a:p>
        </p:txBody>
      </p:sp>
    </p:spTree>
    <p:extLst>
      <p:ext uri="{BB962C8B-B14F-4D97-AF65-F5344CB8AC3E}">
        <p14:creationId xmlns:p14="http://schemas.microsoft.com/office/powerpoint/2010/main" val="368074761"/>
      </p:ext>
    </p:extLst>
  </p:cSld>
  <p:clrMapOvr>
    <a:masterClrMapping/>
  </p:clrMapOvr>
  <p:transition>
    <p:fade/>
  </p:transition>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smtClean="0"/>
              <a:t>Click to edit Master title style</a:t>
            </a:r>
            <a:endParaRPr lang="en-US" dirty="0"/>
          </a:p>
        </p:txBody>
      </p:sp>
    </p:spTree>
    <p:extLst>
      <p:ext uri="{BB962C8B-B14F-4D97-AF65-F5344CB8AC3E}">
        <p14:creationId xmlns:p14="http://schemas.microsoft.com/office/powerpoint/2010/main" val="3141115865"/>
      </p:ext>
    </p:extLst>
  </p:cSld>
  <p:clrMapOvr>
    <a:masterClrMapping/>
  </p:clrMapOvr>
  <p:transition>
    <p:fade/>
  </p:transition>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smtClean="0"/>
              <a:t>Click to edit Master title style</a:t>
            </a:r>
            <a:endParaRPr lang="en-US" dirty="0"/>
          </a:p>
        </p:txBody>
      </p:sp>
    </p:spTree>
    <p:extLst>
      <p:ext uri="{BB962C8B-B14F-4D97-AF65-F5344CB8AC3E}">
        <p14:creationId xmlns:p14="http://schemas.microsoft.com/office/powerpoint/2010/main" val="1852088286"/>
      </p:ext>
    </p:extLst>
  </p:cSld>
  <p:clrMapOvr>
    <a:masterClrMapping/>
  </p:clrMapOvr>
  <p:transition>
    <p:fade/>
  </p:transition>
  <p:timing>
    <p:tnLst>
      <p:par>
        <p:cTn id="1" dur="indefinite" restart="never" nodeType="tmRoot"/>
      </p:par>
    </p:tnLst>
  </p:timing>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smtClean="0"/>
              <a:t>“Sample quote goes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smtClean="0"/>
              <a:t>Author Name</a:t>
            </a:r>
          </a:p>
          <a:p>
            <a:pPr lvl="0"/>
            <a:r>
              <a:rPr lang="en-US" dirty="0" smtClean="0"/>
              <a:t>Title</a:t>
            </a:r>
          </a:p>
        </p:txBody>
      </p:sp>
    </p:spTree>
    <p:extLst>
      <p:ext uri="{BB962C8B-B14F-4D97-AF65-F5344CB8AC3E}">
        <p14:creationId xmlns:p14="http://schemas.microsoft.com/office/powerpoint/2010/main" val="1504758809"/>
      </p:ext>
    </p:extLst>
  </p:cSld>
  <p:clrMapOvr>
    <a:masterClrMapping/>
  </p:clrMapOvr>
  <p:transition>
    <p:fade/>
  </p:transition>
  <p:timing>
    <p:tnLst>
      <p:par>
        <p:cTn id="1" dur="indefinite" restart="never" nodeType="tmRoot"/>
      </p:par>
    </p:tnLst>
  </p:timing>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bg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smtClean="0"/>
              <a:t>“	Add a quote here. Design is easier than it looks, and more important than it seems.”</a:t>
            </a:r>
            <a:endParaRPr lang="en-US" dirty="0"/>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smtClean="0"/>
              <a:t>Author’s Name</a:t>
            </a:r>
          </a:p>
          <a:p>
            <a:pPr lvl="0"/>
            <a:r>
              <a:rPr lang="en-US" dirty="0" smtClean="0"/>
              <a:t>Title</a:t>
            </a:r>
          </a:p>
        </p:txBody>
      </p:sp>
    </p:spTree>
    <p:extLst>
      <p:ext uri="{BB962C8B-B14F-4D97-AF65-F5344CB8AC3E}">
        <p14:creationId xmlns:p14="http://schemas.microsoft.com/office/powerpoint/2010/main" val="1407317141"/>
      </p:ext>
    </p:extLst>
  </p:cSld>
  <p:clrMapOvr>
    <a:masterClrMapping/>
  </p:clrMapOvr>
  <p:transition>
    <p:fade/>
  </p:transition>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ig Idea &amp; 3 Points">
    <p:bg>
      <p:bgPr>
        <a:solidFill>
          <a:schemeClr val="bg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smtClean="0"/>
              <a:t>Click to 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390529649"/>
      </p:ext>
    </p:extLst>
  </p:cSld>
  <p:clrMapOvr>
    <a:masterClrMapping/>
  </p:clrMapOvr>
  <p:transition>
    <p:fade/>
  </p:transition>
  <p:timing>
    <p:tnLst>
      <p:par>
        <p:cTn id="1" dur="indefinite" restart="never" nodeType="tmRoot"/>
      </p:par>
    </p:tnLst>
  </p:timing>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50-50 Right Photo Layout_02">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4" name="Title 1"/>
          <p:cNvSpPr>
            <a:spLocks noGrp="1"/>
          </p:cNvSpPr>
          <p:nvPr>
            <p:ph type="title" hasCustomPrompt="1"/>
          </p:nvPr>
        </p:nvSpPr>
        <p:spPr bwMode="invGray">
          <a:xfrm>
            <a:off x="269240" y="2095970"/>
            <a:ext cx="5378549" cy="2677859"/>
          </a:xfrm>
          <a:noFill/>
        </p:spPr>
        <p:txBody>
          <a:bodyPr vert="horz" wrap="square" lIns="146304" tIns="91440" rIns="146304" bIns="91440" rtlCol="0" anchor="t" anchorCtr="0">
            <a:noAutofit/>
          </a:bodyPr>
          <a:lstStyle>
            <a:lvl1pPr>
              <a:defRPr lang="en-US" sz="5882"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841" y="4773829"/>
            <a:ext cx="5377215" cy="89655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213" y="6061766"/>
            <a:ext cx="1522404"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23279" r="17893"/>
          <a:stretch/>
        </p:blipFill>
        <p:spPr>
          <a:xfrm>
            <a:off x="6170701" y="0"/>
            <a:ext cx="6050868" cy="6858000"/>
          </a:xfrm>
          <a:prstGeom prst="rect">
            <a:avLst/>
          </a:prstGeom>
        </p:spPr>
      </p:pic>
      <p:pic>
        <p:nvPicPr>
          <p:cNvPr id="9" name="Picture Placeholder 4"/>
          <p:cNvPicPr>
            <a:picLocks noChangeAspect="1"/>
          </p:cNvPicPr>
          <p:nvPr userDrawn="1"/>
        </p:nvPicPr>
        <p:blipFill rotWithShape="1">
          <a:blip r:embed="rId5">
            <a:extLst>
              <a:ext uri="{28A0092B-C50C-407E-A947-70E740481C1C}">
                <a14:useLocalDpi xmlns:a14="http://schemas.microsoft.com/office/drawing/2010/main" val="0"/>
              </a:ext>
            </a:extLst>
          </a:blip>
          <a:srcRect l="-503" t="26090" r="67" b="-1"/>
          <a:stretch/>
        </p:blipFill>
        <p:spPr>
          <a:xfrm>
            <a:off x="6146999" y="-7783"/>
            <a:ext cx="6074570" cy="6873565"/>
          </a:xfrm>
          <a:prstGeom prst="rect">
            <a:avLst/>
          </a:prstGeom>
        </p:spPr>
      </p:pic>
    </p:spTree>
    <p:extLst>
      <p:ext uri="{BB962C8B-B14F-4D97-AF65-F5344CB8AC3E}">
        <p14:creationId xmlns:p14="http://schemas.microsoft.com/office/powerpoint/2010/main" val="3289777314"/>
      </p:ext>
    </p:extLst>
  </p:cSld>
  <p:clrMapOvr>
    <a:masterClrMapping/>
  </p:clrMapOvr>
  <p:transition>
    <p:fade/>
  </p:transition>
  <p:timing>
    <p:tnLst>
      <p:par>
        <p:cTn id="1" dur="indefinite" restart="never" nodeType="tmRoot"/>
      </p:par>
    </p:tnLst>
  </p:timing>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1_50-50 Right Photo Layout_03">
    <p:bg bwMode="auto">
      <p:bgPr>
        <a:solidFill>
          <a:schemeClr val="bg2"/>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9996" y="440492"/>
            <a:ext cx="2871471" cy="1318654"/>
          </a:xfrm>
          <a:prstGeom prst="rect">
            <a:avLst/>
          </a:prstGeom>
        </p:spPr>
      </p:pic>
      <p:sp>
        <p:nvSpPr>
          <p:cNvPr id="4" name="Title 1"/>
          <p:cNvSpPr>
            <a:spLocks noGrp="1"/>
          </p:cNvSpPr>
          <p:nvPr>
            <p:ph type="title" hasCustomPrompt="1"/>
          </p:nvPr>
        </p:nvSpPr>
        <p:spPr bwMode="invGray">
          <a:xfrm>
            <a:off x="269240" y="2095970"/>
            <a:ext cx="5378549" cy="2677859"/>
          </a:xfrm>
          <a:noFill/>
        </p:spPr>
        <p:txBody>
          <a:bodyPr vert="horz" wrap="square" lIns="146304" tIns="91440" rIns="146304" bIns="91440" rtlCol="0" anchor="t" anchorCtr="0">
            <a:noAutofit/>
          </a:bodyPr>
          <a:lstStyle>
            <a:lvl1pPr>
              <a:defRPr lang="en-US" sz="5882" spc="-98" baseline="0" dirty="0">
                <a:gradFill>
                  <a:gsLst>
                    <a:gs pos="5833">
                      <a:srgbClr val="FFFFFF"/>
                    </a:gs>
                    <a:gs pos="18000">
                      <a:srgbClr val="FFFFFF"/>
                    </a:gs>
                  </a:gsLst>
                  <a:lin ang="5400000" scaled="0"/>
                </a:gradFill>
              </a:defRPr>
            </a:lvl1pPr>
          </a:lstStyle>
          <a:p>
            <a:pPr lvl="0"/>
            <a:r>
              <a:rPr lang="en-US" dirty="0" smtClean="0"/>
              <a:t>Section title</a:t>
            </a:r>
            <a:endParaRPr lang="en-US" dirty="0"/>
          </a:p>
        </p:txBody>
      </p:sp>
      <p:sp>
        <p:nvSpPr>
          <p:cNvPr id="6" name="Text Placeholder 2"/>
          <p:cNvSpPr>
            <a:spLocks noGrp="1"/>
          </p:cNvSpPr>
          <p:nvPr>
            <p:ph type="body" sz="quarter" idx="14" hasCustomPrompt="1"/>
          </p:nvPr>
        </p:nvSpPr>
        <p:spPr bwMode="invGray">
          <a:xfrm>
            <a:off x="270841" y="4773829"/>
            <a:ext cx="5377215" cy="896551"/>
          </a:xfrm>
        </p:spPr>
        <p:txBody>
          <a:bodyPr tIns="109728" bIns="109728">
            <a:noAutofit/>
          </a:bodyPr>
          <a:lstStyle>
            <a:lvl1pPr marL="0" indent="0">
              <a:spcBef>
                <a:spcPts val="0"/>
              </a:spcBef>
              <a:buNone/>
              <a:defRPr sz="3137">
                <a:gradFill>
                  <a:gsLst>
                    <a:gs pos="1250">
                      <a:srgbClr val="FFFFFF"/>
                    </a:gs>
                    <a:gs pos="99000">
                      <a:srgbClr val="FFFFFF"/>
                    </a:gs>
                  </a:gsLst>
                  <a:lin ang="5400000" scaled="0"/>
                </a:gradFill>
              </a:defRPr>
            </a:lvl1pPr>
          </a:lstStyle>
          <a:p>
            <a:pPr lvl="0"/>
            <a:r>
              <a:rPr lang="en-US" dirty="0" smtClean="0"/>
              <a:t>Speaker Name</a:t>
            </a:r>
            <a:endParaRPr lang="en-US" dirty="0"/>
          </a:p>
        </p:txBody>
      </p:sp>
      <p:pic>
        <p:nvPicPr>
          <p:cNvPr id="10" name="MS logo white"/>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invGray">
          <a:xfrm>
            <a:off x="448213" y="6061766"/>
            <a:ext cx="1522404" cy="326167"/>
          </a:xfrm>
          <a:prstGeom prst="rect">
            <a:avLst/>
          </a:prstGeom>
        </p:spPr>
      </p:pic>
      <p:pic>
        <p:nvPicPr>
          <p:cNvPr id="8" name="Picture Placeholder 4"/>
          <p:cNvPicPr>
            <a:picLocks noChangeAspect="1"/>
          </p:cNvPicPr>
          <p:nvPr userDrawn="1"/>
        </p:nvPicPr>
        <p:blipFill rotWithShape="1">
          <a:blip r:embed="rId4">
            <a:extLst>
              <a:ext uri="{28A0092B-C50C-407E-A947-70E740481C1C}">
                <a14:useLocalDpi xmlns:a14="http://schemas.microsoft.com/office/drawing/2010/main" val="0"/>
              </a:ext>
            </a:extLst>
          </a:blip>
          <a:srcRect l="1536" t="114" r="36245" b="-114"/>
          <a:stretch/>
        </p:blipFill>
        <p:spPr>
          <a:xfrm>
            <a:off x="6170701" y="1"/>
            <a:ext cx="6050868" cy="6857999"/>
          </a:xfrm>
          <a:prstGeom prst="rect">
            <a:avLst/>
          </a:prstGeom>
        </p:spPr>
      </p:pic>
    </p:spTree>
    <p:extLst>
      <p:ext uri="{BB962C8B-B14F-4D97-AF65-F5344CB8AC3E}">
        <p14:creationId xmlns:p14="http://schemas.microsoft.com/office/powerpoint/2010/main" val="1572774213"/>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slideLayout" Target="../slideLayouts/slideLayout19.xml"/><Relationship Id="rId18" Type="http://schemas.openxmlformats.org/officeDocument/2006/relationships/slideLayout" Target="../slideLayouts/slideLayout24.xml"/><Relationship Id="rId26" Type="http://schemas.openxmlformats.org/officeDocument/2006/relationships/slideLayout" Target="../slideLayouts/slideLayout32.xml"/><Relationship Id="rId3" Type="http://schemas.openxmlformats.org/officeDocument/2006/relationships/slideLayout" Target="../slideLayouts/slideLayout9.xml"/><Relationship Id="rId21" Type="http://schemas.openxmlformats.org/officeDocument/2006/relationships/slideLayout" Target="../slideLayouts/slideLayout27.xml"/><Relationship Id="rId34" Type="http://schemas.openxmlformats.org/officeDocument/2006/relationships/theme" Target="../theme/theme2.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17" Type="http://schemas.openxmlformats.org/officeDocument/2006/relationships/slideLayout" Target="../slideLayouts/slideLayout23.xml"/><Relationship Id="rId25" Type="http://schemas.openxmlformats.org/officeDocument/2006/relationships/slideLayout" Target="../slideLayouts/slideLayout31.xml"/><Relationship Id="rId33" Type="http://schemas.openxmlformats.org/officeDocument/2006/relationships/slideLayout" Target="../slideLayouts/slideLayout39.xml"/><Relationship Id="rId2" Type="http://schemas.openxmlformats.org/officeDocument/2006/relationships/slideLayout" Target="../slideLayouts/slideLayout8.xml"/><Relationship Id="rId16" Type="http://schemas.openxmlformats.org/officeDocument/2006/relationships/slideLayout" Target="../slideLayouts/slideLayout22.xml"/><Relationship Id="rId20" Type="http://schemas.openxmlformats.org/officeDocument/2006/relationships/slideLayout" Target="../slideLayouts/slideLayout26.xml"/><Relationship Id="rId29" Type="http://schemas.openxmlformats.org/officeDocument/2006/relationships/slideLayout" Target="../slideLayouts/slideLayout35.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24" Type="http://schemas.openxmlformats.org/officeDocument/2006/relationships/slideLayout" Target="../slideLayouts/slideLayout30.xml"/><Relationship Id="rId32" Type="http://schemas.openxmlformats.org/officeDocument/2006/relationships/slideLayout" Target="../slideLayouts/slideLayout38.xml"/><Relationship Id="rId5" Type="http://schemas.openxmlformats.org/officeDocument/2006/relationships/slideLayout" Target="../slideLayouts/slideLayout11.xml"/><Relationship Id="rId15" Type="http://schemas.openxmlformats.org/officeDocument/2006/relationships/slideLayout" Target="../slideLayouts/slideLayout21.xml"/><Relationship Id="rId23" Type="http://schemas.openxmlformats.org/officeDocument/2006/relationships/slideLayout" Target="../slideLayouts/slideLayout29.xml"/><Relationship Id="rId28" Type="http://schemas.openxmlformats.org/officeDocument/2006/relationships/slideLayout" Target="../slideLayouts/slideLayout34.xml"/><Relationship Id="rId36" Type="http://schemas.openxmlformats.org/officeDocument/2006/relationships/image" Target="../media/image3.png"/><Relationship Id="rId10" Type="http://schemas.openxmlformats.org/officeDocument/2006/relationships/slideLayout" Target="../slideLayouts/slideLayout16.xml"/><Relationship Id="rId19" Type="http://schemas.openxmlformats.org/officeDocument/2006/relationships/slideLayout" Target="../slideLayouts/slideLayout25.xml"/><Relationship Id="rId31" Type="http://schemas.openxmlformats.org/officeDocument/2006/relationships/slideLayout" Target="../slideLayouts/slideLayout37.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slideLayout" Target="../slideLayouts/slideLayout20.xml"/><Relationship Id="rId22" Type="http://schemas.openxmlformats.org/officeDocument/2006/relationships/slideLayout" Target="../slideLayouts/slideLayout28.xml"/><Relationship Id="rId27" Type="http://schemas.openxmlformats.org/officeDocument/2006/relationships/slideLayout" Target="../slideLayouts/slideLayout33.xml"/><Relationship Id="rId30" Type="http://schemas.openxmlformats.org/officeDocument/2006/relationships/slideLayout" Target="../slideLayouts/slideLayout36.xml"/><Relationship Id="rId35"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slideLayout" Target="../slideLayouts/slideLayout52.xml"/><Relationship Id="rId18" Type="http://schemas.openxmlformats.org/officeDocument/2006/relationships/slideLayout" Target="../slideLayouts/slideLayout57.xml"/><Relationship Id="rId26" Type="http://schemas.openxmlformats.org/officeDocument/2006/relationships/slideLayout" Target="../slideLayouts/slideLayout65.xml"/><Relationship Id="rId3" Type="http://schemas.openxmlformats.org/officeDocument/2006/relationships/slideLayout" Target="../slideLayouts/slideLayout42.xml"/><Relationship Id="rId21" Type="http://schemas.openxmlformats.org/officeDocument/2006/relationships/slideLayout" Target="../slideLayouts/slideLayout60.xml"/><Relationship Id="rId34" Type="http://schemas.openxmlformats.org/officeDocument/2006/relationships/theme" Target="../theme/theme3.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17" Type="http://schemas.openxmlformats.org/officeDocument/2006/relationships/slideLayout" Target="../slideLayouts/slideLayout56.xml"/><Relationship Id="rId25" Type="http://schemas.openxmlformats.org/officeDocument/2006/relationships/slideLayout" Target="../slideLayouts/slideLayout64.xml"/><Relationship Id="rId33" Type="http://schemas.openxmlformats.org/officeDocument/2006/relationships/slideLayout" Target="../slideLayouts/slideLayout72.xml"/><Relationship Id="rId2" Type="http://schemas.openxmlformats.org/officeDocument/2006/relationships/slideLayout" Target="../slideLayouts/slideLayout41.xml"/><Relationship Id="rId16" Type="http://schemas.openxmlformats.org/officeDocument/2006/relationships/slideLayout" Target="../slideLayouts/slideLayout55.xml"/><Relationship Id="rId20" Type="http://schemas.openxmlformats.org/officeDocument/2006/relationships/slideLayout" Target="../slideLayouts/slideLayout59.xml"/><Relationship Id="rId29" Type="http://schemas.openxmlformats.org/officeDocument/2006/relationships/slideLayout" Target="../slideLayouts/slideLayout68.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24" Type="http://schemas.openxmlformats.org/officeDocument/2006/relationships/slideLayout" Target="../slideLayouts/slideLayout63.xml"/><Relationship Id="rId32" Type="http://schemas.openxmlformats.org/officeDocument/2006/relationships/slideLayout" Target="../slideLayouts/slideLayout71.xml"/><Relationship Id="rId5" Type="http://schemas.openxmlformats.org/officeDocument/2006/relationships/slideLayout" Target="../slideLayouts/slideLayout44.xml"/><Relationship Id="rId15" Type="http://schemas.openxmlformats.org/officeDocument/2006/relationships/slideLayout" Target="../slideLayouts/slideLayout54.xml"/><Relationship Id="rId23" Type="http://schemas.openxmlformats.org/officeDocument/2006/relationships/slideLayout" Target="../slideLayouts/slideLayout62.xml"/><Relationship Id="rId28" Type="http://schemas.openxmlformats.org/officeDocument/2006/relationships/slideLayout" Target="../slideLayouts/slideLayout67.xml"/><Relationship Id="rId36" Type="http://schemas.openxmlformats.org/officeDocument/2006/relationships/image" Target="../media/image3.png"/><Relationship Id="rId10" Type="http://schemas.openxmlformats.org/officeDocument/2006/relationships/slideLayout" Target="../slideLayouts/slideLayout49.xml"/><Relationship Id="rId19" Type="http://schemas.openxmlformats.org/officeDocument/2006/relationships/slideLayout" Target="../slideLayouts/slideLayout58.xml"/><Relationship Id="rId31" Type="http://schemas.openxmlformats.org/officeDocument/2006/relationships/slideLayout" Target="../slideLayouts/slideLayout70.xml"/><Relationship Id="rId4" Type="http://schemas.openxmlformats.org/officeDocument/2006/relationships/slideLayout" Target="../slideLayouts/slideLayout43.xml"/><Relationship Id="rId9" Type="http://schemas.openxmlformats.org/officeDocument/2006/relationships/slideLayout" Target="../slideLayouts/slideLayout48.xml"/><Relationship Id="rId14" Type="http://schemas.openxmlformats.org/officeDocument/2006/relationships/slideLayout" Target="../slideLayouts/slideLayout53.xml"/><Relationship Id="rId22" Type="http://schemas.openxmlformats.org/officeDocument/2006/relationships/slideLayout" Target="../slideLayouts/slideLayout61.xml"/><Relationship Id="rId27" Type="http://schemas.openxmlformats.org/officeDocument/2006/relationships/slideLayout" Target="../slideLayouts/slideLayout66.xml"/><Relationship Id="rId30" Type="http://schemas.openxmlformats.org/officeDocument/2006/relationships/slideLayout" Target="../slideLayouts/slideLayout69.xml"/><Relationship Id="rId35"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26" Type="http://schemas.openxmlformats.org/officeDocument/2006/relationships/slideLayout" Target="../slideLayouts/slideLayout98.xml"/><Relationship Id="rId3" Type="http://schemas.openxmlformats.org/officeDocument/2006/relationships/slideLayout" Target="../slideLayouts/slideLayout75.xml"/><Relationship Id="rId21" Type="http://schemas.openxmlformats.org/officeDocument/2006/relationships/slideLayout" Target="../slideLayouts/slideLayout93.xml"/><Relationship Id="rId34" Type="http://schemas.openxmlformats.org/officeDocument/2006/relationships/theme" Target="../theme/theme4.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slideLayout" Target="../slideLayouts/slideLayout97.xml"/><Relationship Id="rId33" Type="http://schemas.openxmlformats.org/officeDocument/2006/relationships/slideLayout" Target="../slideLayouts/slideLayout105.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29" Type="http://schemas.openxmlformats.org/officeDocument/2006/relationships/slideLayout" Target="../slideLayouts/slideLayout101.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32" Type="http://schemas.openxmlformats.org/officeDocument/2006/relationships/slideLayout" Target="../slideLayouts/slideLayout104.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28" Type="http://schemas.openxmlformats.org/officeDocument/2006/relationships/slideLayout" Target="../slideLayouts/slideLayout100.xml"/><Relationship Id="rId36" Type="http://schemas.openxmlformats.org/officeDocument/2006/relationships/image" Target="../media/image3.png"/><Relationship Id="rId10" Type="http://schemas.openxmlformats.org/officeDocument/2006/relationships/slideLayout" Target="../slideLayouts/slideLayout82.xml"/><Relationship Id="rId19" Type="http://schemas.openxmlformats.org/officeDocument/2006/relationships/slideLayout" Target="../slideLayouts/slideLayout91.xml"/><Relationship Id="rId31" Type="http://schemas.openxmlformats.org/officeDocument/2006/relationships/slideLayout" Target="../slideLayouts/slideLayout103.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 Id="rId27" Type="http://schemas.openxmlformats.org/officeDocument/2006/relationships/slideLayout" Target="../slideLayouts/slideLayout99.xml"/><Relationship Id="rId30" Type="http://schemas.openxmlformats.org/officeDocument/2006/relationships/slideLayout" Target="../slideLayouts/slideLayout102.xml"/><Relationship Id="rId35"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9" name="Rectangle 8"/>
          <p:cNvSpPr/>
          <p:nvPr/>
        </p:nvSpPr>
        <p:spPr>
          <a:xfrm>
            <a:off x="0" y="6340010"/>
            <a:ext cx="12192000" cy="517990"/>
          </a:xfrm>
          <a:prstGeom prst="rect">
            <a:avLst/>
          </a:prstGeom>
          <a:gradFill flip="none" rotWithShape="1">
            <a:gsLst>
              <a:gs pos="0">
                <a:srgbClr val="E7E7E8"/>
              </a:gs>
              <a:gs pos="100000">
                <a:srgbClr val="C8C8C8"/>
              </a:gs>
            </a:gsLst>
            <a:lin ang="5400000" scaled="0"/>
            <a:tileRect/>
          </a:gradFill>
          <a:ln>
            <a:noFill/>
          </a:ln>
        </p:spPr>
        <p:style>
          <a:lnRef idx="1">
            <a:schemeClr val="dk1"/>
          </a:lnRef>
          <a:fillRef idx="2">
            <a:schemeClr val="dk1"/>
          </a:fillRef>
          <a:effectRef idx="1">
            <a:schemeClr val="dk1"/>
          </a:effectRef>
          <a:fontRef idx="minor">
            <a:schemeClr val="dk1"/>
          </a:fontRef>
        </p:style>
        <p:txBody>
          <a:bodyPr rtlCol="0" anchor="ctr"/>
          <a:lstStyle/>
          <a:p>
            <a:pPr algn="ctr"/>
            <a:endParaRPr lang="sv-SE" sz="1800"/>
          </a:p>
        </p:txBody>
      </p:sp>
      <p:sp>
        <p:nvSpPr>
          <p:cNvPr id="2" name="Platshållare för rubrik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sv-SE" dirty="0" smtClean="0"/>
              <a:t>Klicka här för att ändra format</a:t>
            </a:r>
            <a:endParaRPr lang="sv-SE" dirty="0"/>
          </a:p>
        </p:txBody>
      </p:sp>
      <p:sp>
        <p:nvSpPr>
          <p:cNvPr id="3" name="Platshållare för text 2"/>
          <p:cNvSpPr>
            <a:spLocks noGrp="1"/>
          </p:cNvSpPr>
          <p:nvPr>
            <p:ph type="body" idx="1"/>
          </p:nvPr>
        </p:nvSpPr>
        <p:spPr>
          <a:xfrm>
            <a:off x="1103446" y="1600201"/>
            <a:ext cx="9985109" cy="4349080"/>
          </a:xfrm>
          <a:prstGeom prst="rect">
            <a:avLst/>
          </a:prstGeom>
        </p:spPr>
        <p:txBody>
          <a:bodyPr vert="horz" lIns="91440" tIns="45720" rIns="91440" bIns="45720" rtlCol="0">
            <a:normAutofit/>
          </a:bodyPr>
          <a:lstStyle/>
          <a:p>
            <a:pPr lvl="0"/>
            <a:r>
              <a:rPr lang="sv-SE" dirty="0" smtClean="0"/>
              <a:t>Klicka här för att ändra formatering</a:t>
            </a:r>
          </a:p>
          <a:p>
            <a:pPr lvl="1"/>
            <a:r>
              <a:rPr lang="sv-SE" dirty="0" smtClean="0"/>
              <a:t>Nivå 2</a:t>
            </a:r>
          </a:p>
          <a:p>
            <a:pPr lvl="2"/>
            <a:r>
              <a:rPr lang="sv-SE" dirty="0" smtClean="0"/>
              <a:t>Nivå 3</a:t>
            </a:r>
          </a:p>
        </p:txBody>
      </p:sp>
      <p:sp>
        <p:nvSpPr>
          <p:cNvPr id="8" name="textruta 7"/>
          <p:cNvSpPr txBox="1"/>
          <p:nvPr/>
        </p:nvSpPr>
        <p:spPr>
          <a:xfrm>
            <a:off x="8976320" y="4797152"/>
            <a:ext cx="1632181" cy="369332"/>
          </a:xfrm>
          <a:prstGeom prst="rect">
            <a:avLst/>
          </a:prstGeom>
          <a:noFill/>
        </p:spPr>
        <p:txBody>
          <a:bodyPr wrap="square" rtlCol="0">
            <a:spAutoFit/>
          </a:bodyPr>
          <a:lstStyle/>
          <a:p>
            <a:pPr>
              <a:buClr>
                <a:srgbClr val="C00000"/>
              </a:buClr>
              <a:buSzPct val="120000"/>
              <a:buFont typeface="Arial" pitchFamily="34" charset="0"/>
              <a:buNone/>
            </a:pPr>
            <a:endParaRPr lang="sv-SE" sz="1800"/>
          </a:p>
        </p:txBody>
      </p:sp>
      <p:pic>
        <p:nvPicPr>
          <p:cNvPr id="11" name="Picture 10" descr="IT_HUSET.eps"/>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0441944" y="6502424"/>
            <a:ext cx="1334347" cy="195580"/>
          </a:xfrm>
          <a:prstGeom prst="rect">
            <a:avLst/>
          </a:prstGeom>
        </p:spPr>
      </p:pic>
      <p:sp>
        <p:nvSpPr>
          <p:cNvPr id="12" name="TextBox 11"/>
          <p:cNvSpPr txBox="1"/>
          <p:nvPr/>
        </p:nvSpPr>
        <p:spPr>
          <a:xfrm>
            <a:off x="335360" y="6447496"/>
            <a:ext cx="1632181" cy="261610"/>
          </a:xfrm>
          <a:prstGeom prst="rect">
            <a:avLst/>
          </a:prstGeom>
          <a:noFill/>
        </p:spPr>
        <p:txBody>
          <a:bodyPr wrap="square" rtlCol="0">
            <a:spAutoFit/>
          </a:bodyPr>
          <a:lstStyle/>
          <a:p>
            <a:r>
              <a:rPr lang="sv-SE" sz="1100" b="0" dirty="0" smtClean="0">
                <a:solidFill>
                  <a:schemeClr val="tx1"/>
                </a:solidFill>
                <a:latin typeface="Calibri"/>
                <a:cs typeface="Calibri"/>
              </a:rPr>
              <a:t>www.it-huset.se</a:t>
            </a:r>
            <a:endParaRPr lang="sv-SE" sz="1100" b="0" dirty="0">
              <a:solidFill>
                <a:schemeClr val="tx1"/>
              </a:solidFill>
              <a:latin typeface="Calibri"/>
              <a:cs typeface="Calibri"/>
            </a:endParaRPr>
          </a:p>
        </p:txBody>
      </p:sp>
      <p:cxnSp>
        <p:nvCxnSpPr>
          <p:cNvPr id="14" name="Straight Connector 13"/>
          <p:cNvCxnSpPr/>
          <p:nvPr/>
        </p:nvCxnSpPr>
        <p:spPr>
          <a:xfrm>
            <a:off x="0" y="6344218"/>
            <a:ext cx="12192000" cy="0"/>
          </a:xfrm>
          <a:prstGeom prst="line">
            <a:avLst/>
          </a:prstGeom>
          <a:ln w="15875">
            <a:solidFill>
              <a:srgbClr val="EE2C3A"/>
            </a:solidFill>
          </a:ln>
        </p:spPr>
        <p:style>
          <a:lnRef idx="1">
            <a:schemeClr val="accent2"/>
          </a:lnRef>
          <a:fillRef idx="0">
            <a:schemeClr val="accent2"/>
          </a:fillRef>
          <a:effectRef idx="0">
            <a:schemeClr val="accent2"/>
          </a:effectRef>
          <a:fontRef idx="minor">
            <a:schemeClr val="tx1"/>
          </a:fontRef>
        </p:style>
      </p:cxnSp>
      <p:sp>
        <p:nvSpPr>
          <p:cNvPr id="18" name="Platshållare för bildnummer 5"/>
          <p:cNvSpPr>
            <a:spLocks noGrp="1"/>
          </p:cNvSpPr>
          <p:nvPr>
            <p:ph type="sldNum" sz="quarter" idx="4"/>
          </p:nvPr>
        </p:nvSpPr>
        <p:spPr>
          <a:xfrm>
            <a:off x="1967542" y="6395741"/>
            <a:ext cx="1006805" cy="365125"/>
          </a:xfrm>
          <a:prstGeom prst="rect">
            <a:avLst/>
          </a:prstGeom>
        </p:spPr>
        <p:txBody>
          <a:bodyPr vert="horz" lIns="91440" tIns="45720" rIns="91440" bIns="45720" rtlCol="0" anchor="ctr"/>
          <a:lstStyle>
            <a:lvl1pPr algn="r">
              <a:defRPr sz="1100">
                <a:solidFill>
                  <a:schemeClr val="tx1"/>
                </a:solidFill>
              </a:defRPr>
            </a:lvl1pPr>
          </a:lstStyle>
          <a:p>
            <a:r>
              <a:rPr lang="sv-SE" dirty="0" smtClean="0"/>
              <a:t>Sida: </a:t>
            </a:r>
            <a:fld id="{2AB67537-B08D-48D6-AF3B-DBA1922E009D}" type="slidenum">
              <a:rPr lang="sv-SE" smtClean="0"/>
              <a:pPr/>
              <a:t>‹#›</a:t>
            </a:fld>
            <a:endParaRPr lang="sv-SE" dirty="0"/>
          </a:p>
        </p:txBody>
      </p:sp>
      <p:sp>
        <p:nvSpPr>
          <p:cNvPr id="13" name="Platshållare för sidfot 4"/>
          <p:cNvSpPr>
            <a:spLocks noGrp="1"/>
          </p:cNvSpPr>
          <p:nvPr>
            <p:ph type="ftr" sz="quarter" idx="3"/>
          </p:nvPr>
        </p:nvSpPr>
        <p:spPr>
          <a:xfrm>
            <a:off x="3311691" y="6395741"/>
            <a:ext cx="5472608" cy="365125"/>
          </a:xfrm>
          <a:prstGeom prst="rect">
            <a:avLst/>
          </a:prstGeom>
        </p:spPr>
        <p:txBody>
          <a:bodyPr vert="horz" lIns="91440" tIns="45720" rIns="91440" bIns="45720" rtlCol="0" anchor="ctr"/>
          <a:lstStyle>
            <a:lvl1pPr algn="ctr">
              <a:defRPr sz="1100">
                <a:solidFill>
                  <a:schemeClr val="tx1"/>
                </a:solidFill>
              </a:defRPr>
            </a:lvl1pPr>
          </a:lstStyle>
          <a:p>
            <a:pPr algn="l"/>
            <a:endParaRPr lang="sv-SE"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sldNum="0" hdr="0" ftr="0" dt="0"/>
  <p:txStyles>
    <p:titleStyle>
      <a:lvl1pPr algn="ctr" defTabSz="914400" rtl="0" eaLnBrk="1" latinLnBrk="0" hangingPunct="1">
        <a:spcBef>
          <a:spcPct val="0"/>
        </a:spcBef>
        <a:buNone/>
        <a:defRPr sz="3600" b="0" kern="1200">
          <a:solidFill>
            <a:schemeClr val="accent1"/>
          </a:solidFill>
          <a:latin typeface="+mj-lt"/>
          <a:ea typeface="+mj-ea"/>
          <a:cs typeface="Calibri"/>
        </a:defRPr>
      </a:lvl1pPr>
    </p:titleStyle>
    <p:bodyStyle>
      <a:lvl1pPr marL="342900" indent="-270000" algn="l" defTabSz="914400" rtl="0" eaLnBrk="1" latinLnBrk="0" hangingPunct="1">
        <a:spcBef>
          <a:spcPts val="400"/>
        </a:spcBef>
        <a:spcAft>
          <a:spcPts val="400"/>
        </a:spcAft>
        <a:buClr>
          <a:srgbClr val="EE2C3A"/>
        </a:buClr>
        <a:buSzPct val="100000"/>
        <a:buFont typeface="Lucida Grande"/>
        <a:buChar char="•"/>
        <a:defRPr sz="2000" kern="1200" baseline="0">
          <a:solidFill>
            <a:schemeClr val="accent1"/>
          </a:solidFill>
          <a:latin typeface="+mn-lt"/>
          <a:ea typeface="+mn-ea"/>
          <a:cs typeface="Calibri"/>
        </a:defRPr>
      </a:lvl1pPr>
      <a:lvl2pPr marL="742950" indent="-252000" algn="l" defTabSz="914400" rtl="0" eaLnBrk="1" latinLnBrk="0" hangingPunct="1">
        <a:spcBef>
          <a:spcPts val="400"/>
        </a:spcBef>
        <a:spcAft>
          <a:spcPts val="400"/>
        </a:spcAft>
        <a:buClr>
          <a:srgbClr val="EE2C3A"/>
        </a:buClr>
        <a:buSzPct val="100000"/>
        <a:buFont typeface="Arial" pitchFamily="34" charset="0"/>
        <a:buChar char="–"/>
        <a:defRPr sz="1600" kern="1200" baseline="0">
          <a:solidFill>
            <a:schemeClr val="accent1"/>
          </a:solidFill>
          <a:latin typeface="+mn-lt"/>
          <a:ea typeface="+mn-ea"/>
          <a:cs typeface="Calibri"/>
        </a:defRPr>
      </a:lvl2pPr>
      <a:lvl3pPr marL="1143000" indent="-180000" algn="l" defTabSz="914400" rtl="0" eaLnBrk="1" latinLnBrk="0" hangingPunct="1">
        <a:lnSpc>
          <a:spcPct val="100000"/>
        </a:lnSpc>
        <a:spcBef>
          <a:spcPts val="400"/>
        </a:spcBef>
        <a:spcAft>
          <a:spcPts val="400"/>
        </a:spcAft>
        <a:buClr>
          <a:srgbClr val="EE2C3A"/>
        </a:buClr>
        <a:buSzPct val="100000"/>
        <a:buFont typeface="Lucida Grande"/>
        <a:buChar char="•"/>
        <a:defRPr sz="1400" kern="1200" baseline="0">
          <a:solidFill>
            <a:schemeClr val="accent1"/>
          </a:solidFill>
          <a:latin typeface="+mn-lt"/>
          <a:ea typeface="+mn-ea"/>
          <a:cs typeface="Calibri"/>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0" cy="1687385"/>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325051" y="1906413"/>
            <a:ext cx="4214127" cy="401304"/>
          </a:xfrm>
          <a:prstGeom prst="rect">
            <a:avLst/>
          </a:prstGeom>
        </p:spPr>
      </p:pic>
    </p:spTree>
    <p:extLst>
      <p:ext uri="{BB962C8B-B14F-4D97-AF65-F5344CB8AC3E}">
        <p14:creationId xmlns:p14="http://schemas.microsoft.com/office/powerpoint/2010/main" val="3224999178"/>
      </p:ext>
    </p:extLst>
  </p:cSld>
  <p:clrMap bg1="dk1" tx1="lt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 id="2147483679" r:id="rId23"/>
    <p:sldLayoutId id="2147483680" r:id="rId24"/>
    <p:sldLayoutId id="2147483681" r:id="rId25"/>
    <p:sldLayoutId id="2147483682" r:id="rId26"/>
    <p:sldLayoutId id="2147483683" r:id="rId27"/>
    <p:sldLayoutId id="2147483684" r:id="rId28"/>
    <p:sldLayoutId id="2147483685" r:id="rId29"/>
    <p:sldLayoutId id="2147483686" r:id="rId30"/>
    <p:sldLayoutId id="2147483687" r:id="rId31"/>
    <p:sldLayoutId id="2147483688" r:id="rId32"/>
    <p:sldLayoutId id="2147483689" r:id="rId33"/>
  </p:sldLayoutIdLst>
  <p:transition>
    <p:fade/>
  </p:transition>
  <p:timing>
    <p:tnLst>
      <p:par>
        <p:cTn id="1" dur="indefinite" restart="never" nodeType="tmRoot"/>
      </p:par>
    </p:tnLst>
  </p:timing>
  <p:txStyles>
    <p:titleStyle>
      <a:lvl1pPr algn="l" defTabSz="685845" rtl="0" eaLnBrk="1" latinLnBrk="0" hangingPunct="1">
        <a:lnSpc>
          <a:spcPct val="90000"/>
        </a:lnSpc>
        <a:spcBef>
          <a:spcPct val="0"/>
        </a:spcBef>
        <a:buNone/>
        <a:defRPr lang="en-US" sz="3971"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134" marR="0" indent="-252134" algn="l" defTabSz="685845" rtl="0" eaLnBrk="1" fontAlgn="auto" latinLnBrk="0" hangingPunct="1">
        <a:lnSpc>
          <a:spcPct val="90000"/>
        </a:lnSpc>
        <a:spcBef>
          <a:spcPct val="20000"/>
        </a:spcBef>
        <a:spcAft>
          <a:spcPts val="0"/>
        </a:spcAft>
        <a:buClr>
          <a:schemeClr val="tx1"/>
        </a:buClr>
        <a:buSzPct val="100000"/>
        <a:buFontTx/>
        <a:buBlip>
          <a:blip r:embed="rId36"/>
        </a:buBlip>
        <a:tabLst/>
        <a:defRPr sz="2941" kern="1200" spc="0" baseline="0">
          <a:gradFill>
            <a:gsLst>
              <a:gs pos="1250">
                <a:schemeClr val="tx1"/>
              </a:gs>
              <a:gs pos="100000">
                <a:schemeClr val="tx1"/>
              </a:gs>
            </a:gsLst>
            <a:lin ang="5400000" scaled="0"/>
          </a:gradFill>
          <a:latin typeface="+mj-lt"/>
          <a:ea typeface="+mn-ea"/>
          <a:cs typeface="+mn-cs"/>
        </a:defRPr>
      </a:lvl1pPr>
      <a:lvl2pPr marL="429562" marR="0" indent="-177428" algn="l" defTabSz="685845" rtl="0" eaLnBrk="1" fontAlgn="auto" latinLnBrk="0" hangingPunct="1">
        <a:lnSpc>
          <a:spcPct val="90000"/>
        </a:lnSpc>
        <a:spcBef>
          <a:spcPct val="20000"/>
        </a:spcBef>
        <a:spcAft>
          <a:spcPts val="0"/>
        </a:spcAft>
        <a:buClr>
          <a:schemeClr val="tx1"/>
        </a:buClr>
        <a:buSzPct val="100000"/>
        <a:buFontTx/>
        <a:buBlip>
          <a:blip r:embed="rId36"/>
        </a:buBlip>
        <a:tabLst/>
        <a:defRPr sz="1765" kern="1200" spc="0" baseline="0">
          <a:gradFill>
            <a:gsLst>
              <a:gs pos="1250">
                <a:schemeClr val="tx1"/>
              </a:gs>
              <a:gs pos="100000">
                <a:schemeClr val="tx1"/>
              </a:gs>
            </a:gsLst>
            <a:lin ang="5400000" scaled="0"/>
          </a:gradFill>
          <a:latin typeface="+mn-lt"/>
          <a:ea typeface="+mn-ea"/>
          <a:cs typeface="+mn-cs"/>
        </a:defRPr>
      </a:lvl2pPr>
      <a:lvl3pPr marL="588314" marR="0" indent="-168090" algn="l" defTabSz="685845" rtl="0" eaLnBrk="1" fontAlgn="auto" latinLnBrk="0" hangingPunct="1">
        <a:lnSpc>
          <a:spcPct val="90000"/>
        </a:lnSpc>
        <a:spcBef>
          <a:spcPct val="20000"/>
        </a:spcBef>
        <a:spcAft>
          <a:spcPts val="0"/>
        </a:spcAft>
        <a:buClr>
          <a:schemeClr val="tx1"/>
        </a:buClr>
        <a:buSzPct val="100000"/>
        <a:buFontTx/>
        <a:buBlip>
          <a:blip r:embed="rId36"/>
        </a:buBlip>
        <a:tabLst/>
        <a:defRPr sz="1765" kern="1200" spc="0" baseline="0">
          <a:gradFill>
            <a:gsLst>
              <a:gs pos="1250">
                <a:schemeClr val="tx1"/>
              </a:gs>
              <a:gs pos="100000">
                <a:schemeClr val="tx1"/>
              </a:gs>
            </a:gsLst>
            <a:lin ang="5400000" scaled="0"/>
          </a:gradFill>
          <a:latin typeface="+mn-lt"/>
          <a:ea typeface="+mn-ea"/>
          <a:cs typeface="+mn-cs"/>
        </a:defRPr>
      </a:lvl3pPr>
      <a:lvl4pPr marL="756403" marR="0" indent="-168090" algn="l" defTabSz="685845" rtl="0" eaLnBrk="1" fontAlgn="auto" latinLnBrk="0" hangingPunct="1">
        <a:lnSpc>
          <a:spcPct val="90000"/>
        </a:lnSpc>
        <a:spcBef>
          <a:spcPct val="20000"/>
        </a:spcBef>
        <a:spcAft>
          <a:spcPts val="0"/>
        </a:spcAft>
        <a:buClr>
          <a:schemeClr val="tx1"/>
        </a:buClr>
        <a:buSzPct val="100000"/>
        <a:buFontTx/>
        <a:buBlip>
          <a:blip r:embed="rId36"/>
        </a:buBlip>
        <a:tabLst/>
        <a:defRPr sz="1471" kern="1200" spc="0" baseline="0">
          <a:gradFill>
            <a:gsLst>
              <a:gs pos="1250">
                <a:schemeClr val="tx1"/>
              </a:gs>
              <a:gs pos="100000">
                <a:schemeClr val="tx1"/>
              </a:gs>
            </a:gsLst>
            <a:lin ang="5400000" scaled="0"/>
          </a:gradFill>
          <a:latin typeface="+mn-lt"/>
          <a:ea typeface="+mn-ea"/>
          <a:cs typeface="+mn-cs"/>
        </a:defRPr>
      </a:lvl4pPr>
      <a:lvl5pPr marL="924493" marR="0" indent="-168090" algn="l" defTabSz="685845" rtl="0" eaLnBrk="1" fontAlgn="auto" latinLnBrk="0" hangingPunct="1">
        <a:lnSpc>
          <a:spcPct val="90000"/>
        </a:lnSpc>
        <a:spcBef>
          <a:spcPct val="20000"/>
        </a:spcBef>
        <a:spcAft>
          <a:spcPts val="0"/>
        </a:spcAft>
        <a:buClr>
          <a:schemeClr val="tx1"/>
        </a:buClr>
        <a:buSzPct val="100000"/>
        <a:buFontTx/>
        <a:buBlip>
          <a:blip r:embed="rId36"/>
        </a:buBlip>
        <a:tabLst/>
        <a:defRPr sz="1471" kern="1200" spc="0" baseline="0">
          <a:gradFill>
            <a:gsLst>
              <a:gs pos="1250">
                <a:schemeClr val="tx1"/>
              </a:gs>
              <a:gs pos="100000">
                <a:schemeClr val="tx1"/>
              </a:gs>
            </a:gsLst>
            <a:lin ang="5400000" scaled="0"/>
          </a:gradFill>
          <a:latin typeface="+mn-lt"/>
          <a:ea typeface="+mn-ea"/>
          <a:cs typeface="+mn-cs"/>
        </a:defRPr>
      </a:lvl5pPr>
      <a:lvl6pPr marL="1886074"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997"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920"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843" indent="-171462" algn="l" defTabSz="685845"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845" rtl="0" eaLnBrk="1" latinLnBrk="0" hangingPunct="1">
        <a:defRPr sz="1324" kern="1200">
          <a:solidFill>
            <a:schemeClr val="tx1"/>
          </a:solidFill>
          <a:latin typeface="+mn-lt"/>
          <a:ea typeface="+mn-ea"/>
          <a:cs typeface="+mn-cs"/>
        </a:defRPr>
      </a:lvl1pPr>
      <a:lvl2pPr marL="342923" algn="l" defTabSz="685845" rtl="0" eaLnBrk="1" latinLnBrk="0" hangingPunct="1">
        <a:defRPr sz="1324" kern="1200">
          <a:solidFill>
            <a:schemeClr val="tx1"/>
          </a:solidFill>
          <a:latin typeface="+mn-lt"/>
          <a:ea typeface="+mn-ea"/>
          <a:cs typeface="+mn-cs"/>
        </a:defRPr>
      </a:lvl2pPr>
      <a:lvl3pPr marL="685845" algn="l" defTabSz="685845" rtl="0" eaLnBrk="1" latinLnBrk="0" hangingPunct="1">
        <a:defRPr sz="1324" kern="1200">
          <a:solidFill>
            <a:schemeClr val="tx1"/>
          </a:solidFill>
          <a:latin typeface="+mn-lt"/>
          <a:ea typeface="+mn-ea"/>
          <a:cs typeface="+mn-cs"/>
        </a:defRPr>
      </a:lvl3pPr>
      <a:lvl4pPr marL="1028768" algn="l" defTabSz="685845" rtl="0" eaLnBrk="1" latinLnBrk="0" hangingPunct="1">
        <a:defRPr sz="1324" kern="1200">
          <a:solidFill>
            <a:schemeClr val="tx1"/>
          </a:solidFill>
          <a:latin typeface="+mn-lt"/>
          <a:ea typeface="+mn-ea"/>
          <a:cs typeface="+mn-cs"/>
        </a:defRPr>
      </a:lvl4pPr>
      <a:lvl5pPr marL="1371690" algn="l" defTabSz="685845" rtl="0" eaLnBrk="1" latinLnBrk="0" hangingPunct="1">
        <a:defRPr sz="1324" kern="1200">
          <a:solidFill>
            <a:schemeClr val="tx1"/>
          </a:solidFill>
          <a:latin typeface="+mn-lt"/>
          <a:ea typeface="+mn-ea"/>
          <a:cs typeface="+mn-cs"/>
        </a:defRPr>
      </a:lvl5pPr>
      <a:lvl6pPr marL="1714614" algn="l" defTabSz="685845" rtl="0" eaLnBrk="1" latinLnBrk="0" hangingPunct="1">
        <a:defRPr sz="1324" kern="1200">
          <a:solidFill>
            <a:schemeClr val="tx1"/>
          </a:solidFill>
          <a:latin typeface="+mn-lt"/>
          <a:ea typeface="+mn-ea"/>
          <a:cs typeface="+mn-cs"/>
        </a:defRPr>
      </a:lvl6pPr>
      <a:lvl7pPr marL="2057536" algn="l" defTabSz="685845" rtl="0" eaLnBrk="1" latinLnBrk="0" hangingPunct="1">
        <a:defRPr sz="1324" kern="1200">
          <a:solidFill>
            <a:schemeClr val="tx1"/>
          </a:solidFill>
          <a:latin typeface="+mn-lt"/>
          <a:ea typeface="+mn-ea"/>
          <a:cs typeface="+mn-cs"/>
        </a:defRPr>
      </a:lvl7pPr>
      <a:lvl8pPr marL="2400458" algn="l" defTabSz="685845" rtl="0" eaLnBrk="1" latinLnBrk="0" hangingPunct="1">
        <a:defRPr sz="1324" kern="1200">
          <a:solidFill>
            <a:schemeClr val="tx1"/>
          </a:solidFill>
          <a:latin typeface="+mn-lt"/>
          <a:ea typeface="+mn-ea"/>
          <a:cs typeface="+mn-cs"/>
        </a:defRPr>
      </a:lvl8pPr>
      <a:lvl9pPr marL="2743382" algn="l" defTabSz="685845"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userDrawn="1">
          <p15:clr>
            <a:srgbClr val="5ACBF0"/>
          </p15:clr>
        </p15:guide>
        <p15:guide id="2" pos="231" userDrawn="1">
          <p15:clr>
            <a:srgbClr val="5ACBF0"/>
          </p15:clr>
        </p15:guide>
        <p15:guide id="3" pos="10215" userDrawn="1">
          <p15:clr>
            <a:srgbClr val="5ACBF0"/>
          </p15:clr>
        </p15:guide>
        <p15:guide id="4" orient="horz" pos="4219" userDrawn="1">
          <p15:clr>
            <a:srgbClr val="5ACBF0"/>
          </p15:clr>
        </p15:guide>
        <p15:guide id="5" pos="999" userDrawn="1">
          <p15:clr>
            <a:srgbClr val="5ACBF0"/>
          </p15:clr>
        </p15:guide>
        <p15:guide id="6" pos="1767" userDrawn="1">
          <p15:clr>
            <a:srgbClr val="5ACBF0"/>
          </p15:clr>
        </p15:guide>
        <p15:guide id="7" pos="2535" userDrawn="1">
          <p15:clr>
            <a:srgbClr val="5ACBF0"/>
          </p15:clr>
        </p15:guide>
        <p15:guide id="8" pos="3303" userDrawn="1">
          <p15:clr>
            <a:srgbClr val="5ACBF0"/>
          </p15:clr>
        </p15:guide>
        <p15:guide id="9" pos="4071" userDrawn="1">
          <p15:clr>
            <a:srgbClr val="5ACBF0"/>
          </p15:clr>
        </p15:guide>
        <p15:guide id="10" pos="4839" userDrawn="1">
          <p15:clr>
            <a:srgbClr val="5ACBF0"/>
          </p15:clr>
        </p15:guide>
        <p15:guide id="11" pos="5607" userDrawn="1">
          <p15:clr>
            <a:srgbClr val="5ACBF0"/>
          </p15:clr>
        </p15:guide>
        <p15:guide id="12" pos="6375" userDrawn="1">
          <p15:clr>
            <a:srgbClr val="5ACBF0"/>
          </p15:clr>
        </p15:guide>
        <p15:guide id="13" pos="7143" userDrawn="1">
          <p15:clr>
            <a:srgbClr val="5ACBF0"/>
          </p15:clr>
        </p15:guide>
        <p15:guide id="14" pos="7911" userDrawn="1">
          <p15:clr>
            <a:srgbClr val="5ACBF0"/>
          </p15:clr>
        </p15:guide>
        <p15:guide id="15" pos="8679" userDrawn="1">
          <p15:clr>
            <a:srgbClr val="5ACBF0"/>
          </p15:clr>
        </p15:guide>
        <p15:guide id="16" pos="9447" userDrawn="1">
          <p15:clr>
            <a:srgbClr val="5ACBF0"/>
          </p15:clr>
        </p15:guide>
        <p15:guide id="17" orient="horz" pos="763" userDrawn="1">
          <p15:clr>
            <a:srgbClr val="5ACBF0"/>
          </p15:clr>
        </p15:guide>
        <p15:guide id="18" orient="horz" pos="1339" userDrawn="1">
          <p15:clr>
            <a:srgbClr val="5ACBF0"/>
          </p15:clr>
        </p15:guide>
        <p15:guide id="19" orient="horz" pos="1915" userDrawn="1">
          <p15:clr>
            <a:srgbClr val="5ACBF0"/>
          </p15:clr>
        </p15:guide>
        <p15:guide id="20" orient="horz" pos="2491" userDrawn="1">
          <p15:clr>
            <a:srgbClr val="5ACBF0"/>
          </p15:clr>
        </p15:guide>
        <p15:guide id="21" orient="horz" pos="3067" userDrawn="1">
          <p15:clr>
            <a:srgbClr val="5ACBF0"/>
          </p15:clr>
        </p15:guide>
        <p15:guide id="22" orient="horz" pos="3643" userDrawn="1">
          <p15:clr>
            <a:srgbClr val="5ACBF0"/>
          </p15:clr>
        </p15:guide>
        <p15:guide id="23" pos="384" userDrawn="1">
          <p15:clr>
            <a:srgbClr val="C35EA4"/>
          </p15:clr>
        </p15:guide>
        <p15:guide id="24" pos="10061" userDrawn="1">
          <p15:clr>
            <a:srgbClr val="C35EA4"/>
          </p15:clr>
        </p15:guide>
        <p15:guide id="25" orient="horz" pos="302" userDrawn="1">
          <p15:clr>
            <a:srgbClr val="C35EA4"/>
          </p15:clr>
        </p15:guide>
        <p15:guide id="26" orient="horz" pos="4104" userDrawn="1">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325051" y="1906413"/>
            <a:ext cx="4214127" cy="401304"/>
          </a:xfrm>
          <a:prstGeom prst="rect">
            <a:avLst/>
          </a:prstGeom>
        </p:spPr>
      </p:pic>
    </p:spTree>
    <p:extLst>
      <p:ext uri="{BB962C8B-B14F-4D97-AF65-F5344CB8AC3E}">
        <p14:creationId xmlns:p14="http://schemas.microsoft.com/office/powerpoint/2010/main" val="725822560"/>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11" r:id="rId21"/>
    <p:sldLayoutId id="2147483712" r:id="rId22"/>
    <p:sldLayoutId id="2147483713" r:id="rId23"/>
    <p:sldLayoutId id="2147483714" r:id="rId24"/>
    <p:sldLayoutId id="2147483715" r:id="rId25"/>
    <p:sldLayoutId id="2147483716" r:id="rId26"/>
    <p:sldLayoutId id="2147483717" r:id="rId27"/>
    <p:sldLayoutId id="2147483718" r:id="rId28"/>
    <p:sldLayoutId id="2147483719" r:id="rId29"/>
    <p:sldLayoutId id="2147483720" r:id="rId30"/>
    <p:sldLayoutId id="2147483721" r:id="rId31"/>
    <p:sldLayoutId id="2147483722" r:id="rId32"/>
    <p:sldLayoutId id="2147483723" r:id="rId33"/>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35" cstate="email">
            <a:extLst>
              <a:ext uri="{28A0092B-C50C-407E-A947-70E740481C1C}">
                <a14:useLocalDpi xmlns:a14="http://schemas.microsoft.com/office/drawing/2010/main" val="0"/>
              </a:ext>
            </a:extLst>
          </a:blip>
          <a:stretch>
            <a:fillRect/>
          </a:stretch>
        </p:blipFill>
        <p:spPr>
          <a:xfrm rot="5400000">
            <a:off x="10325051" y="1906413"/>
            <a:ext cx="4214127" cy="401304"/>
          </a:xfrm>
          <a:prstGeom prst="rect">
            <a:avLst/>
          </a:prstGeom>
        </p:spPr>
      </p:pic>
    </p:spTree>
    <p:extLst>
      <p:ext uri="{BB962C8B-B14F-4D97-AF65-F5344CB8AC3E}">
        <p14:creationId xmlns:p14="http://schemas.microsoft.com/office/powerpoint/2010/main" val="2764911739"/>
      </p:ext>
    </p:extLst>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0" r:id="rId26"/>
    <p:sldLayoutId id="2147483751" r:id="rId27"/>
    <p:sldLayoutId id="2147483752" r:id="rId28"/>
    <p:sldLayoutId id="2147483753" r:id="rId29"/>
    <p:sldLayoutId id="2147483754" r:id="rId30"/>
    <p:sldLayoutId id="2147483755" r:id="rId31"/>
    <p:sldLayoutId id="2147483756" r:id="rId32"/>
    <p:sldLayoutId id="2147483757" r:id="rId33"/>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100000"/>
        <a:buFontTx/>
        <a:buBlip>
          <a:blip r:embed="rId36"/>
        </a:buBlip>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2.xml"/></Relationships>
</file>

<file path=ppt/slides/_rels/slide17.xml.rels><?xml version="1.0" encoding="UTF-8" standalone="yes"?>
<Relationships xmlns="http://schemas.openxmlformats.org/package/2006/relationships"><Relationship Id="rId3" Type="http://schemas.openxmlformats.org/officeDocument/2006/relationships/hyperlink" Target="http://www.asp.net/signalr" TargetMode="External"/><Relationship Id="rId2" Type="http://schemas.openxmlformats.org/officeDocument/2006/relationships/hyperlink" Target="http://signalr.net/" TargetMode="External"/><Relationship Id="rId1" Type="http://schemas.openxmlformats.org/officeDocument/2006/relationships/slideLayout" Target="../slideLayouts/slideLayout52.xml"/><Relationship Id="rId6" Type="http://schemas.openxmlformats.org/officeDocument/2006/relationships/hyperlink" Target="http://channel9.msdn.com/Events/TechEd/Europe/2014/DEV-B343" TargetMode="External"/><Relationship Id="rId5" Type="http://schemas.openxmlformats.org/officeDocument/2006/relationships/hyperlink" Target="https://channel9.msdn.com/Events/Ignite/2015/BRK3728" TargetMode="External"/><Relationship Id="rId4" Type="http://schemas.openxmlformats.org/officeDocument/2006/relationships/hyperlink" Target="https://github.com/paulcbetts/ModernHttpClien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nuget.org/packages/modernhttpclient" TargetMode="External"/><Relationship Id="rId2" Type="http://schemas.openxmlformats.org/officeDocument/2006/relationships/hyperlink" Target="https://github.com/paulcbetts/ModernHttpClient" TargetMode="Externa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8.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www.asp.net/signalr" TargetMode="External"/><Relationship Id="rId1" Type="http://schemas.openxmlformats.org/officeDocument/2006/relationships/slideLayout" Target="../slideLayouts/slideLayout5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ctrTitle"/>
          </p:nvPr>
        </p:nvSpPr>
        <p:spPr>
          <a:xfrm>
            <a:off x="1919536" y="620688"/>
            <a:ext cx="8280920" cy="3312368"/>
          </a:xfrm>
        </p:spPr>
        <p:txBody>
          <a:bodyPr>
            <a:normAutofit fontScale="90000"/>
          </a:bodyPr>
          <a:lstStyle/>
          <a:p>
            <a:r>
              <a:rPr lang="sv-SE" sz="7300" b="1" dirty="0"/>
              <a:t>Stockholm Xamarin </a:t>
            </a:r>
            <a:r>
              <a:rPr lang="sv-SE" sz="7300" b="1" dirty="0" err="1"/>
              <a:t>User</a:t>
            </a:r>
            <a:r>
              <a:rPr lang="sv-SE" sz="7300" b="1" dirty="0"/>
              <a:t> Group</a:t>
            </a:r>
            <a:br>
              <a:rPr lang="sv-SE" sz="7300" b="1" dirty="0"/>
            </a:br>
            <a:r>
              <a:rPr lang="sv-SE" sz="3100" dirty="0"/>
              <a:t> </a:t>
            </a:r>
            <a:r>
              <a:rPr lang="sv-SE" dirty="0">
                <a:solidFill>
                  <a:schemeClr val="accent1"/>
                </a:solidFill>
              </a:rPr>
              <a:t/>
            </a:r>
            <a:br>
              <a:rPr lang="sv-SE" dirty="0">
                <a:solidFill>
                  <a:schemeClr val="accent1"/>
                </a:solidFill>
              </a:rPr>
            </a:br>
            <a:r>
              <a:rPr lang="sv-SE" dirty="0" err="1" smtClean="0">
                <a:solidFill>
                  <a:schemeClr val="accent1"/>
                </a:solidFill>
              </a:rPr>
              <a:t>SignalR</a:t>
            </a:r>
            <a:r>
              <a:rPr lang="sv-SE" dirty="0" smtClean="0">
                <a:solidFill>
                  <a:schemeClr val="accent1"/>
                </a:solidFill>
              </a:rPr>
              <a:t> och </a:t>
            </a:r>
            <a:r>
              <a:rPr lang="sv-SE" dirty="0" err="1" smtClean="0">
                <a:solidFill>
                  <a:schemeClr val="accent1"/>
                </a:solidFill>
              </a:rPr>
              <a:t>ModernHttpClient</a:t>
            </a:r>
            <a:r>
              <a:rPr lang="sv-SE" dirty="0"/>
              <a:t/>
            </a:r>
            <a:br>
              <a:rPr lang="sv-SE" dirty="0"/>
            </a:br>
            <a:r>
              <a:rPr lang="sv-SE" dirty="0" smtClean="0">
                <a:solidFill>
                  <a:schemeClr val="accent1"/>
                </a:solidFill>
              </a:rPr>
              <a:t>2015-05-20</a:t>
            </a:r>
            <a:endParaRPr lang="sv-SE" sz="4000" dirty="0"/>
          </a:p>
        </p:txBody>
      </p:sp>
      <p:sp>
        <p:nvSpPr>
          <p:cNvPr id="3" name="Underrubrik 2"/>
          <p:cNvSpPr>
            <a:spLocks noGrp="1"/>
          </p:cNvSpPr>
          <p:nvPr>
            <p:ph type="subTitle" idx="1"/>
          </p:nvPr>
        </p:nvSpPr>
        <p:spPr>
          <a:xfrm>
            <a:off x="1919536" y="3501008"/>
            <a:ext cx="8352928" cy="2808312"/>
          </a:xfrm>
        </p:spPr>
        <p:txBody>
          <a:bodyPr anchor="ctr">
            <a:normAutofit/>
          </a:bodyPr>
          <a:lstStyle/>
          <a:p>
            <a:endParaRPr lang="sv-SE" sz="1400" dirty="0"/>
          </a:p>
          <a:p>
            <a:r>
              <a:rPr lang="sv-SE" sz="3200" dirty="0"/>
              <a:t>Peter Norman</a:t>
            </a:r>
            <a:r>
              <a:rPr lang="sv-SE" sz="2400" dirty="0"/>
              <a:t>, XAML utvecklare på IT-HUSET som gått all in på </a:t>
            </a:r>
            <a:r>
              <a:rPr lang="sv-SE" sz="2400" dirty="0" err="1"/>
              <a:t>Xamarin.Forms</a:t>
            </a:r>
            <a:r>
              <a:rPr lang="sv-SE" sz="2400" dirty="0"/>
              <a:t>.</a:t>
            </a:r>
          </a:p>
          <a:p>
            <a:r>
              <a:rPr lang="sv-SE" sz="2400" dirty="0"/>
              <a:t> </a:t>
            </a:r>
          </a:p>
        </p:txBody>
      </p:sp>
    </p:spTree>
    <p:extLst>
      <p:ext uri="{BB962C8B-B14F-4D97-AF65-F5344CB8AC3E}">
        <p14:creationId xmlns:p14="http://schemas.microsoft.com/office/powerpoint/2010/main" val="1031814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2"/>
          <a:stretch>
            <a:fillRect/>
          </a:stretch>
        </p:blipFill>
        <p:spPr>
          <a:xfrm>
            <a:off x="240568" y="1489333"/>
            <a:ext cx="7858148" cy="4657888"/>
          </a:xfrm>
          <a:prstGeom prst="rect">
            <a:avLst/>
          </a:prstGeom>
        </p:spPr>
      </p:pic>
      <p:sp>
        <p:nvSpPr>
          <p:cNvPr id="4" name="Title 3"/>
          <p:cNvSpPr>
            <a:spLocks noGrp="1"/>
          </p:cNvSpPr>
          <p:nvPr>
            <p:ph type="title"/>
          </p:nvPr>
        </p:nvSpPr>
        <p:spPr/>
        <p:txBody>
          <a:bodyPr/>
          <a:lstStyle/>
          <a:p>
            <a:r>
              <a:rPr lang="en-US" dirty="0" smtClean="0"/>
              <a:t>SignalR Hubs</a:t>
            </a:r>
            <a:endParaRPr lang="en-US" dirty="0"/>
          </a:p>
        </p:txBody>
      </p:sp>
      <p:cxnSp>
        <p:nvCxnSpPr>
          <p:cNvPr id="8" name="Straight Arrow Connector 7"/>
          <p:cNvCxnSpPr>
            <a:stCxn id="11" idx="1"/>
          </p:cNvCxnSpPr>
          <p:nvPr/>
        </p:nvCxnSpPr>
        <p:spPr>
          <a:xfrm flipH="1" flipV="1">
            <a:off x="3603525" y="2516387"/>
            <a:ext cx="4979832" cy="125511"/>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1272532" y="2367277"/>
            <a:ext cx="2330993" cy="314749"/>
          </a:xfrm>
          <a:prstGeom prst="rect">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a:solidFill>
                <a:srgbClr val="FFFFFF"/>
              </a:solidFill>
            </a:endParaRPr>
          </a:p>
        </p:txBody>
      </p:sp>
      <p:sp>
        <p:nvSpPr>
          <p:cNvPr id="11" name="TextBox 10"/>
          <p:cNvSpPr txBox="1"/>
          <p:nvPr/>
        </p:nvSpPr>
        <p:spPr>
          <a:xfrm>
            <a:off x="8583358" y="2124907"/>
            <a:ext cx="3647981" cy="1033982"/>
          </a:xfrm>
          <a:prstGeom prst="rect">
            <a:avLst/>
          </a:prstGeom>
          <a:noFill/>
        </p:spPr>
        <p:txBody>
          <a:bodyPr wrap="none" rtlCol="0">
            <a:spAutoFit/>
          </a:bodyPr>
          <a:lstStyle/>
          <a:p>
            <a:pPr defTabSz="914367"/>
            <a:r>
              <a:rPr lang="en-US" sz="2000" dirty="0">
                <a:solidFill>
                  <a:srgbClr val="FFFFFF"/>
                </a:solidFill>
              </a:rPr>
              <a:t>A hub is a .NET class </a:t>
            </a:r>
            <a:br>
              <a:rPr lang="en-US" sz="2000" dirty="0">
                <a:solidFill>
                  <a:srgbClr val="FFFFFF"/>
                </a:solidFill>
              </a:rPr>
            </a:br>
            <a:r>
              <a:rPr lang="en-US" sz="2000" dirty="0">
                <a:solidFill>
                  <a:srgbClr val="FFFFFF"/>
                </a:solidFill>
              </a:rPr>
              <a:t>that inherits from</a:t>
            </a:r>
          </a:p>
          <a:p>
            <a:pPr defTabSz="914367"/>
            <a:r>
              <a:rPr lang="en-US" sz="2000" dirty="0" err="1">
                <a:solidFill>
                  <a:srgbClr val="FFFFFF"/>
                </a:solidFill>
              </a:rPr>
              <a:t>Microsoft.AspNet.SignalR.Hub</a:t>
            </a:r>
            <a:endParaRPr lang="en-US" sz="2000" dirty="0">
              <a:solidFill>
                <a:srgbClr val="FFFFFF"/>
              </a:solidFill>
            </a:endParaRPr>
          </a:p>
        </p:txBody>
      </p:sp>
      <p:cxnSp>
        <p:nvCxnSpPr>
          <p:cNvPr id="13" name="Straight Arrow Connector 12"/>
          <p:cNvCxnSpPr/>
          <p:nvPr/>
        </p:nvCxnSpPr>
        <p:spPr>
          <a:xfrm flipH="1">
            <a:off x="3135506" y="1309259"/>
            <a:ext cx="5311476" cy="888564"/>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1272532" y="2028373"/>
            <a:ext cx="1763546" cy="338905"/>
          </a:xfrm>
          <a:prstGeom prst="rect">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a:solidFill>
                <a:srgbClr val="FFFFFF"/>
              </a:solidFill>
            </a:endParaRPr>
          </a:p>
        </p:txBody>
      </p:sp>
      <p:sp>
        <p:nvSpPr>
          <p:cNvPr id="15" name="TextBox 14"/>
          <p:cNvSpPr txBox="1"/>
          <p:nvPr/>
        </p:nvSpPr>
        <p:spPr>
          <a:xfrm>
            <a:off x="8583357" y="801503"/>
            <a:ext cx="3123137" cy="1347869"/>
          </a:xfrm>
          <a:prstGeom prst="rect">
            <a:avLst/>
          </a:prstGeom>
          <a:noFill/>
        </p:spPr>
        <p:txBody>
          <a:bodyPr wrap="square" rtlCol="0">
            <a:spAutoFit/>
          </a:bodyPr>
          <a:lstStyle/>
          <a:p>
            <a:pPr defTabSz="914367"/>
            <a:r>
              <a:rPr lang="en-US" sz="2000" dirty="0">
                <a:solidFill>
                  <a:srgbClr val="FFFFFF"/>
                </a:solidFill>
              </a:rPr>
              <a:t>Since Hubs are called on the client by name, the name can be customized if needed</a:t>
            </a:r>
          </a:p>
        </p:txBody>
      </p:sp>
      <p:cxnSp>
        <p:nvCxnSpPr>
          <p:cNvPr id="20" name="Straight Arrow Connector 19"/>
          <p:cNvCxnSpPr/>
          <p:nvPr/>
        </p:nvCxnSpPr>
        <p:spPr>
          <a:xfrm flipH="1" flipV="1">
            <a:off x="2928706" y="3468197"/>
            <a:ext cx="5638206" cy="169452"/>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1879056" y="3189785"/>
            <a:ext cx="1049651" cy="338905"/>
          </a:xfrm>
          <a:prstGeom prst="rect">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a:solidFill>
                <a:srgbClr val="FFFFFF"/>
              </a:solidFill>
            </a:endParaRPr>
          </a:p>
        </p:txBody>
      </p:sp>
      <p:sp>
        <p:nvSpPr>
          <p:cNvPr id="22" name="TextBox 21"/>
          <p:cNvSpPr txBox="1"/>
          <p:nvPr/>
        </p:nvSpPr>
        <p:spPr>
          <a:xfrm>
            <a:off x="8583357" y="3448313"/>
            <a:ext cx="3123137" cy="1661757"/>
          </a:xfrm>
          <a:prstGeom prst="rect">
            <a:avLst/>
          </a:prstGeom>
          <a:noFill/>
        </p:spPr>
        <p:txBody>
          <a:bodyPr wrap="square" rtlCol="0">
            <a:spAutoFit/>
          </a:bodyPr>
          <a:lstStyle/>
          <a:p>
            <a:pPr defTabSz="914367"/>
            <a:r>
              <a:rPr lang="en-US" sz="2000" dirty="0">
                <a:solidFill>
                  <a:srgbClr val="FFFFFF"/>
                </a:solidFill>
              </a:rPr>
              <a:t>The Clients property of a Hub class exposes dynamic properties useful for targeting specific clients</a:t>
            </a:r>
          </a:p>
        </p:txBody>
      </p:sp>
      <p:sp>
        <p:nvSpPr>
          <p:cNvPr id="36" name="Rectangle 35"/>
          <p:cNvSpPr/>
          <p:nvPr/>
        </p:nvSpPr>
        <p:spPr>
          <a:xfrm>
            <a:off x="1585486" y="3817724"/>
            <a:ext cx="6241097" cy="1984026"/>
          </a:xfrm>
          <a:prstGeom prst="rect">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a:solidFill>
                <a:srgbClr val="FFFFFF"/>
              </a:solidFill>
            </a:endParaRPr>
          </a:p>
        </p:txBody>
      </p:sp>
      <p:cxnSp>
        <p:nvCxnSpPr>
          <p:cNvPr id="39" name="Straight Arrow Connector 38"/>
          <p:cNvCxnSpPr/>
          <p:nvPr/>
        </p:nvCxnSpPr>
        <p:spPr>
          <a:xfrm flipH="1" flipV="1">
            <a:off x="7886653" y="5177014"/>
            <a:ext cx="680260" cy="91412"/>
          </a:xfrm>
          <a:prstGeom prst="straightConnector1">
            <a:avLst/>
          </a:prstGeom>
          <a:ln w="571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583357" y="4982982"/>
            <a:ext cx="3123137" cy="1661757"/>
          </a:xfrm>
          <a:prstGeom prst="rect">
            <a:avLst/>
          </a:prstGeom>
          <a:noFill/>
        </p:spPr>
        <p:txBody>
          <a:bodyPr wrap="square" rtlCol="0">
            <a:spAutoFit/>
          </a:bodyPr>
          <a:lstStyle/>
          <a:p>
            <a:pPr defTabSz="914367"/>
            <a:r>
              <a:rPr lang="en-US" sz="2000" dirty="0">
                <a:solidFill>
                  <a:srgbClr val="FFFFFF"/>
                </a:solidFill>
              </a:rPr>
              <a:t>Hub classes also have virtual methods useful for responding to connected/disconnected events</a:t>
            </a:r>
          </a:p>
        </p:txBody>
      </p:sp>
    </p:spTree>
    <p:extLst>
      <p:ext uri="{BB962C8B-B14F-4D97-AF65-F5344CB8AC3E}">
        <p14:creationId xmlns:p14="http://schemas.microsoft.com/office/powerpoint/2010/main" val="24046269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par>
                          <p:cTn id="11" fill="hold">
                            <p:stCondLst>
                              <p:cond delay="500"/>
                            </p:stCondLst>
                            <p:childTnLst>
                              <p:par>
                                <p:cTn id="12" presetID="22" presetClass="entr" presetSubtype="2"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right)">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par>
                          <p:cTn id="23" fill="hold">
                            <p:stCondLst>
                              <p:cond delay="500"/>
                            </p:stCondLst>
                            <p:childTnLst>
                              <p:par>
                                <p:cTn id="24" presetID="22" presetClass="entr" presetSubtype="2"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right)">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childTnLst>
                          </p:cTn>
                        </p:par>
                        <p:par>
                          <p:cTn id="35" fill="hold">
                            <p:stCondLst>
                              <p:cond delay="500"/>
                            </p:stCondLst>
                            <p:childTnLst>
                              <p:par>
                                <p:cTn id="36" presetID="22" presetClass="entr" presetSubtype="2" fill="hold" nodeType="afterEffect">
                                  <p:stCondLst>
                                    <p:cond delay="0"/>
                                  </p:stCondLst>
                                  <p:childTnLst>
                                    <p:set>
                                      <p:cBhvr>
                                        <p:cTn id="37" dur="1" fill="hold">
                                          <p:stCondLst>
                                            <p:cond delay="0"/>
                                          </p:stCondLst>
                                        </p:cTn>
                                        <p:tgtEl>
                                          <p:spTgt spid="20"/>
                                        </p:tgtEl>
                                        <p:attrNameLst>
                                          <p:attrName>style.visibility</p:attrName>
                                        </p:attrNameLst>
                                      </p:cBhvr>
                                      <p:to>
                                        <p:strVal val="visible"/>
                                      </p:to>
                                    </p:set>
                                    <p:animEffect transition="in" filter="wipe(right)">
                                      <p:cBhvr>
                                        <p:cTn id="38" dur="500"/>
                                        <p:tgtEl>
                                          <p:spTgt spid="2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2"/>
                                        </p:tgtEl>
                                        <p:attrNameLst>
                                          <p:attrName>style.visibility</p:attrName>
                                        </p:attrNameLst>
                                      </p:cBhvr>
                                      <p:to>
                                        <p:strVal val="visible"/>
                                      </p:to>
                                    </p:set>
                                    <p:animEffect transition="in" filter="fade">
                                      <p:cBhvr>
                                        <p:cTn id="43" dur="500"/>
                                        <p:tgtEl>
                                          <p:spTgt spid="4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500"/>
                                        <p:tgtEl>
                                          <p:spTgt spid="36"/>
                                        </p:tgtEl>
                                      </p:cBhvr>
                                    </p:animEffect>
                                  </p:childTnLst>
                                </p:cTn>
                              </p:par>
                            </p:childTnLst>
                          </p:cTn>
                        </p:par>
                        <p:par>
                          <p:cTn id="47" fill="hold">
                            <p:stCondLst>
                              <p:cond delay="500"/>
                            </p:stCondLst>
                            <p:childTnLst>
                              <p:par>
                                <p:cTn id="48" presetID="22" presetClass="entr" presetSubtype="2" fill="hold" nodeType="afterEffect">
                                  <p:stCondLst>
                                    <p:cond delay="0"/>
                                  </p:stCondLst>
                                  <p:childTnLst>
                                    <p:set>
                                      <p:cBhvr>
                                        <p:cTn id="49" dur="1" fill="hold">
                                          <p:stCondLst>
                                            <p:cond delay="0"/>
                                          </p:stCondLst>
                                        </p:cTn>
                                        <p:tgtEl>
                                          <p:spTgt spid="39"/>
                                        </p:tgtEl>
                                        <p:attrNameLst>
                                          <p:attrName>style.visibility</p:attrName>
                                        </p:attrNameLst>
                                      </p:cBhvr>
                                      <p:to>
                                        <p:strVal val="visible"/>
                                      </p:to>
                                    </p:set>
                                    <p:animEffect transition="in" filter="wipe(right)">
                                      <p:cBhvr>
                                        <p:cTn id="50"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4" grpId="0" animBg="1"/>
      <p:bldP spid="15" grpId="0"/>
      <p:bldP spid="21" grpId="0" animBg="1"/>
      <p:bldP spid="22" grpId="0"/>
      <p:bldP spid="36" grpId="0" animBg="1"/>
      <p:bldP spid="4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Sending messages to </a:t>
            </a:r>
            <a:r>
              <a:rPr lang="en-US" dirty="0" smtClean="0">
                <a:solidFill>
                  <a:schemeClr val="accent1"/>
                </a:solidFill>
              </a:rPr>
              <a:t>all</a:t>
            </a:r>
            <a:r>
              <a:rPr lang="en-US" dirty="0" smtClean="0"/>
              <a:t> connected clients</a:t>
            </a:r>
            <a:endParaRPr lang="en-US" dirty="0"/>
          </a:p>
        </p:txBody>
      </p:sp>
      <p:grpSp>
        <p:nvGrpSpPr>
          <p:cNvPr id="5" name="Group 4"/>
          <p:cNvGrpSpPr/>
          <p:nvPr/>
        </p:nvGrpSpPr>
        <p:grpSpPr>
          <a:xfrm>
            <a:off x="1563355" y="4296605"/>
            <a:ext cx="2004378" cy="2474986"/>
            <a:chOff x="731897" y="1394854"/>
            <a:chExt cx="1264205" cy="1561029"/>
          </a:xfrm>
        </p:grpSpPr>
        <p:sp>
          <p:nvSpPr>
            <p:cNvPr id="6" name="Rectangle 5"/>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Jon</a:t>
              </a:r>
            </a:p>
          </p:txBody>
        </p:sp>
        <p:sp>
          <p:nvSpPr>
            <p:cNvPr id="8"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grpSp>
        <p:nvGrpSpPr>
          <p:cNvPr id="9" name="Group 8"/>
          <p:cNvGrpSpPr/>
          <p:nvPr/>
        </p:nvGrpSpPr>
        <p:grpSpPr>
          <a:xfrm>
            <a:off x="8535499" y="1858567"/>
            <a:ext cx="2004378" cy="2474986"/>
            <a:chOff x="731897" y="1394854"/>
            <a:chExt cx="1264205" cy="1561029"/>
          </a:xfrm>
        </p:grpSpPr>
        <p:sp>
          <p:nvSpPr>
            <p:cNvPr id="10" name="Rectangle 9"/>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Scott</a:t>
              </a:r>
            </a:p>
          </p:txBody>
        </p:sp>
        <p:sp>
          <p:nvSpPr>
            <p:cNvPr id="12"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grpSp>
        <p:nvGrpSpPr>
          <p:cNvPr id="13" name="Group 12"/>
          <p:cNvGrpSpPr/>
          <p:nvPr/>
        </p:nvGrpSpPr>
        <p:grpSpPr>
          <a:xfrm>
            <a:off x="8535499" y="4296605"/>
            <a:ext cx="2004378" cy="2474986"/>
            <a:chOff x="731897" y="1394854"/>
            <a:chExt cx="1264205" cy="1561029"/>
          </a:xfrm>
        </p:grpSpPr>
        <p:sp>
          <p:nvSpPr>
            <p:cNvPr id="14" name="Rectangle 13"/>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Brady</a:t>
              </a:r>
            </a:p>
          </p:txBody>
        </p:sp>
        <p:sp>
          <p:nvSpPr>
            <p:cNvPr id="16"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sp>
        <p:nvSpPr>
          <p:cNvPr id="18" name="Rectangle 17"/>
          <p:cNvSpPr/>
          <p:nvPr/>
        </p:nvSpPr>
        <p:spPr bwMode="auto">
          <a:xfrm>
            <a:off x="4962934" y="4218670"/>
            <a:ext cx="2177363" cy="2177362"/>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Text Placeholder 8"/>
          <p:cNvSpPr txBox="1">
            <a:spLocks/>
          </p:cNvSpPr>
          <p:nvPr/>
        </p:nvSpPr>
        <p:spPr>
          <a:xfrm>
            <a:off x="5086794" y="6338428"/>
            <a:ext cx="1929643" cy="523637"/>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Hub</a:t>
            </a:r>
          </a:p>
        </p:txBody>
      </p:sp>
      <p:sp>
        <p:nvSpPr>
          <p:cNvPr id="20" name="Freeform 104"/>
          <p:cNvSpPr>
            <a:spLocks noEditPoints="1"/>
          </p:cNvSpPr>
          <p:nvPr/>
        </p:nvSpPr>
        <p:spPr bwMode="black">
          <a:xfrm>
            <a:off x="5250451" y="4544495"/>
            <a:ext cx="1602328" cy="1602327"/>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sp>
        <p:nvSpPr>
          <p:cNvPr id="21" name="Naslov 3"/>
          <p:cNvSpPr txBox="1">
            <a:spLocks/>
          </p:cNvSpPr>
          <p:nvPr/>
        </p:nvSpPr>
        <p:spPr>
          <a:xfrm>
            <a:off x="1563356" y="2279865"/>
            <a:ext cx="5050327" cy="987796"/>
          </a:xfrm>
          <a:prstGeom prst="rect">
            <a:avLst/>
          </a:prstGeom>
        </p:spPr>
        <p:txBody>
          <a:bodyPr vert="horz" wrap="square" lIns="91427" tIns="45713" rIns="91427" bIns="45713" rtlCol="0" anchor="t" anchorCtr="0">
            <a:noAutofit/>
          </a:bodyPr>
          <a:lstStyle>
            <a:lvl1pPr algn="l" defTabSz="914400" rtl="0" eaLnBrk="1" latinLnBrk="0" hangingPunct="1">
              <a:spcBef>
                <a:spcPct val="0"/>
              </a:spcBef>
              <a:buNone/>
              <a:defRPr lang="sl-SI" sz="3200" b="0" kern="1200" cap="none" spc="-100" baseline="0" dirty="0">
                <a:ln w="3175">
                  <a:noFill/>
                </a:ln>
                <a:solidFill>
                  <a:srgbClr val="0070C0"/>
                </a:solidFill>
                <a:effectLst/>
                <a:latin typeface="Segoe UI Light" pitchFamily="34" charset="0"/>
                <a:ea typeface="+mn-ea"/>
                <a:cs typeface="Arial" charset="0"/>
              </a:defRPr>
            </a:lvl1pPr>
          </a:lstStyle>
          <a:p>
            <a:pPr algn="ctr"/>
            <a:r>
              <a:rPr lang="en-US" err="1">
                <a:solidFill>
                  <a:srgbClr val="FFFFFF"/>
                </a:solidFill>
                <a:latin typeface="Consolas" panose="020B0609020204030204" pitchFamily="49" charset="0"/>
                <a:cs typeface="Consolas" panose="020B0609020204030204" pitchFamily="49" charset="0"/>
              </a:rPr>
              <a:t>Clients.</a:t>
            </a:r>
            <a:r>
              <a:rPr lang="en-US" err="1">
                <a:solidFill>
                  <a:srgbClr val="7FBA00"/>
                </a:solidFill>
                <a:latin typeface="Consolas" panose="020B0609020204030204" pitchFamily="49" charset="0"/>
                <a:cs typeface="Consolas" panose="020B0609020204030204" pitchFamily="49" charset="0"/>
              </a:rPr>
              <a:t>All</a:t>
            </a:r>
            <a:r>
              <a:rPr lang="en-US" err="1">
                <a:solidFill>
                  <a:srgbClr val="FFFFFF"/>
                </a:solidFill>
                <a:latin typeface="Consolas" panose="020B0609020204030204" pitchFamily="49" charset="0"/>
                <a:cs typeface="Consolas" panose="020B0609020204030204" pitchFamily="49" charset="0"/>
              </a:rPr>
              <a:t>.</a:t>
            </a:r>
            <a:r>
              <a:rPr lang="en-US" i="1" err="1">
                <a:solidFill>
                  <a:srgbClr val="FFFFFF"/>
                </a:solidFill>
                <a:latin typeface="Consolas" panose="020B0609020204030204" pitchFamily="49" charset="0"/>
                <a:cs typeface="Consolas" panose="020B0609020204030204" pitchFamily="49" charset="0"/>
              </a:rPr>
              <a:t>doWork</a:t>
            </a:r>
            <a:r>
              <a:rPr lang="en-US" i="1">
                <a:solidFill>
                  <a:srgbClr val="FFFFFF"/>
                </a:solidFill>
                <a:latin typeface="Consolas" panose="020B0609020204030204" pitchFamily="49" charset="0"/>
                <a:cs typeface="Consolas" panose="020B0609020204030204" pitchFamily="49" charset="0"/>
              </a:rPr>
              <a:t>()</a:t>
            </a:r>
            <a:endParaRPr lang="en-US">
              <a:solidFill>
                <a:srgbClr val="FFFFFF"/>
              </a:solidFill>
              <a:latin typeface="Consolas" panose="020B0609020204030204" pitchFamily="49" charset="0"/>
              <a:cs typeface="Consolas" panose="020B0609020204030204" pitchFamily="49" charset="0"/>
            </a:endParaRPr>
          </a:p>
        </p:txBody>
      </p:sp>
      <p:cxnSp>
        <p:nvCxnSpPr>
          <p:cNvPr id="22" name="Straight Arrow Connector 21"/>
          <p:cNvCxnSpPr/>
          <p:nvPr/>
        </p:nvCxnSpPr>
        <p:spPr>
          <a:xfrm>
            <a:off x="3193764" y="5362290"/>
            <a:ext cx="2784307" cy="1"/>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3135285" y="5508767"/>
            <a:ext cx="2807250" cy="17517"/>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177805" y="5349973"/>
            <a:ext cx="2784307" cy="1"/>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V="1">
            <a:off x="6051615" y="2952251"/>
            <a:ext cx="2918196" cy="220733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04138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500"/>
                                        <p:tgtEl>
                                          <p:spTgt spid="22"/>
                                        </p:tgtEl>
                                      </p:cBhvr>
                                    </p:animEffect>
                                  </p:childTnLst>
                                </p:cTn>
                              </p:par>
                            </p:childTnLst>
                          </p:cTn>
                        </p:par>
                        <p:par>
                          <p:cTn id="12" fill="hold">
                            <p:stCondLst>
                              <p:cond delay="1000"/>
                            </p:stCondLst>
                            <p:childTnLst>
                              <p:par>
                                <p:cTn id="13" presetID="8" presetClass="emph" presetSubtype="0" fill="hold" grpId="0" nodeType="afterEffect">
                                  <p:stCondLst>
                                    <p:cond delay="0"/>
                                  </p:stCondLst>
                                  <p:childTnLst>
                                    <p:animRot by="21600000">
                                      <p:cBhvr>
                                        <p:cTn id="14" dur="500" fill="hold"/>
                                        <p:tgtEl>
                                          <p:spTgt spid="20"/>
                                        </p:tgtEl>
                                        <p:attrNameLst>
                                          <p:attrName>r</p:attrName>
                                        </p:attrNameLst>
                                      </p:cBhvr>
                                    </p:animRot>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left)">
                                      <p:cBhvr>
                                        <p:cTn id="18" dur="500"/>
                                        <p:tgtEl>
                                          <p:spTgt spid="25"/>
                                        </p:tgtEl>
                                      </p:cBhvr>
                                    </p:animEffect>
                                  </p:childTnLst>
                                </p:cTn>
                              </p:par>
                              <p:par>
                                <p:cTn id="19" presetID="22" presetClass="entr" presetSubtype="8"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left)">
                                      <p:cBhvr>
                                        <p:cTn id="21" dur="500"/>
                                        <p:tgtEl>
                                          <p:spTgt spid="24"/>
                                        </p:tgtEl>
                                      </p:cBhvr>
                                    </p:animEffect>
                                  </p:childTnLst>
                                </p:cTn>
                              </p:par>
                              <p:par>
                                <p:cTn id="22" presetID="22" presetClass="entr" presetSubtype="2" fill="hold"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wipe(right)">
                                      <p:cBhvr>
                                        <p:cTn id="2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Sending messages to the calling client</a:t>
            </a:r>
            <a:endParaRPr lang="en-US" dirty="0"/>
          </a:p>
        </p:txBody>
      </p:sp>
      <p:grpSp>
        <p:nvGrpSpPr>
          <p:cNvPr id="5" name="Group 4"/>
          <p:cNvGrpSpPr/>
          <p:nvPr/>
        </p:nvGrpSpPr>
        <p:grpSpPr>
          <a:xfrm>
            <a:off x="1563355" y="4296605"/>
            <a:ext cx="2004378" cy="2474986"/>
            <a:chOff x="731897" y="1394854"/>
            <a:chExt cx="1264205" cy="1561029"/>
          </a:xfrm>
        </p:grpSpPr>
        <p:sp>
          <p:nvSpPr>
            <p:cNvPr id="6" name="Rectangle 5"/>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Jon</a:t>
              </a:r>
            </a:p>
          </p:txBody>
        </p:sp>
        <p:sp>
          <p:nvSpPr>
            <p:cNvPr id="8"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grpSp>
        <p:nvGrpSpPr>
          <p:cNvPr id="9" name="Group 8"/>
          <p:cNvGrpSpPr/>
          <p:nvPr/>
        </p:nvGrpSpPr>
        <p:grpSpPr>
          <a:xfrm>
            <a:off x="8535499" y="1858567"/>
            <a:ext cx="2004378" cy="2474986"/>
            <a:chOff x="731897" y="1394854"/>
            <a:chExt cx="1264205" cy="1561029"/>
          </a:xfrm>
        </p:grpSpPr>
        <p:sp>
          <p:nvSpPr>
            <p:cNvPr id="10" name="Rectangle 9"/>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Scott</a:t>
              </a:r>
            </a:p>
          </p:txBody>
        </p:sp>
        <p:sp>
          <p:nvSpPr>
            <p:cNvPr id="12"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grpSp>
        <p:nvGrpSpPr>
          <p:cNvPr id="13" name="Group 12"/>
          <p:cNvGrpSpPr/>
          <p:nvPr/>
        </p:nvGrpSpPr>
        <p:grpSpPr>
          <a:xfrm>
            <a:off x="8535499" y="4296605"/>
            <a:ext cx="2004378" cy="2474986"/>
            <a:chOff x="731897" y="1394854"/>
            <a:chExt cx="1264205" cy="1561029"/>
          </a:xfrm>
        </p:grpSpPr>
        <p:sp>
          <p:nvSpPr>
            <p:cNvPr id="14" name="Rectangle 13"/>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Brady</a:t>
              </a:r>
            </a:p>
          </p:txBody>
        </p:sp>
        <p:sp>
          <p:nvSpPr>
            <p:cNvPr id="16"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sp>
        <p:nvSpPr>
          <p:cNvPr id="18" name="Rectangle 17"/>
          <p:cNvSpPr/>
          <p:nvPr/>
        </p:nvSpPr>
        <p:spPr bwMode="auto">
          <a:xfrm>
            <a:off x="4962934" y="4218670"/>
            <a:ext cx="2177363" cy="2177362"/>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Text Placeholder 8"/>
          <p:cNvSpPr txBox="1">
            <a:spLocks/>
          </p:cNvSpPr>
          <p:nvPr/>
        </p:nvSpPr>
        <p:spPr>
          <a:xfrm>
            <a:off x="5086794" y="6338428"/>
            <a:ext cx="1929643" cy="523637"/>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Hub</a:t>
            </a:r>
          </a:p>
        </p:txBody>
      </p:sp>
      <p:sp>
        <p:nvSpPr>
          <p:cNvPr id="20" name="Freeform 104"/>
          <p:cNvSpPr>
            <a:spLocks noEditPoints="1"/>
          </p:cNvSpPr>
          <p:nvPr/>
        </p:nvSpPr>
        <p:spPr bwMode="black">
          <a:xfrm>
            <a:off x="5250451" y="4544495"/>
            <a:ext cx="1602328" cy="1602327"/>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sp>
        <p:nvSpPr>
          <p:cNvPr id="21" name="Naslov 3"/>
          <p:cNvSpPr txBox="1">
            <a:spLocks/>
          </p:cNvSpPr>
          <p:nvPr/>
        </p:nvSpPr>
        <p:spPr>
          <a:xfrm>
            <a:off x="1563355" y="2279865"/>
            <a:ext cx="5289424" cy="987796"/>
          </a:xfrm>
          <a:prstGeom prst="rect">
            <a:avLst/>
          </a:prstGeom>
        </p:spPr>
        <p:txBody>
          <a:bodyPr vert="horz" wrap="square" lIns="91427" tIns="45713" rIns="91427" bIns="45713" rtlCol="0" anchor="t" anchorCtr="0">
            <a:noAutofit/>
          </a:bodyPr>
          <a:lstStyle>
            <a:lvl1pPr algn="l" defTabSz="914400" rtl="0" eaLnBrk="1" latinLnBrk="0" hangingPunct="1">
              <a:spcBef>
                <a:spcPct val="0"/>
              </a:spcBef>
              <a:buNone/>
              <a:defRPr lang="sl-SI" sz="3200" b="0" kern="1200" cap="none" spc="-100" baseline="0" dirty="0">
                <a:ln w="3175">
                  <a:noFill/>
                </a:ln>
                <a:solidFill>
                  <a:srgbClr val="0070C0"/>
                </a:solidFill>
                <a:effectLst/>
                <a:latin typeface="Segoe UI Light" pitchFamily="34" charset="0"/>
                <a:ea typeface="+mn-ea"/>
                <a:cs typeface="Arial" charset="0"/>
              </a:defRPr>
            </a:lvl1pPr>
          </a:lstStyle>
          <a:p>
            <a:pPr algn="ctr"/>
            <a:r>
              <a:rPr lang="en-US" err="1">
                <a:solidFill>
                  <a:srgbClr val="FFFFFF"/>
                </a:solidFill>
                <a:latin typeface="Consolas" panose="020B0609020204030204" pitchFamily="49" charset="0"/>
                <a:cs typeface="Consolas" panose="020B0609020204030204" pitchFamily="49" charset="0"/>
              </a:rPr>
              <a:t>Clients.</a:t>
            </a:r>
            <a:r>
              <a:rPr lang="en-US" err="1">
                <a:solidFill>
                  <a:srgbClr val="7FBA00"/>
                </a:solidFill>
                <a:latin typeface="Consolas" panose="020B0609020204030204" pitchFamily="49" charset="0"/>
                <a:cs typeface="Consolas" panose="020B0609020204030204" pitchFamily="49" charset="0"/>
              </a:rPr>
              <a:t>Caller</a:t>
            </a:r>
            <a:r>
              <a:rPr lang="en-US" err="1">
                <a:solidFill>
                  <a:srgbClr val="FFFFFF"/>
                </a:solidFill>
                <a:latin typeface="Consolas" panose="020B0609020204030204" pitchFamily="49" charset="0"/>
                <a:cs typeface="Consolas" panose="020B0609020204030204" pitchFamily="49" charset="0"/>
              </a:rPr>
              <a:t>.</a:t>
            </a:r>
            <a:r>
              <a:rPr lang="en-US" i="1" err="1">
                <a:solidFill>
                  <a:srgbClr val="FFFFFF"/>
                </a:solidFill>
                <a:latin typeface="Consolas" panose="020B0609020204030204" pitchFamily="49" charset="0"/>
                <a:cs typeface="Consolas" panose="020B0609020204030204" pitchFamily="49" charset="0"/>
              </a:rPr>
              <a:t>doWork</a:t>
            </a:r>
            <a:r>
              <a:rPr lang="en-US" i="1">
                <a:solidFill>
                  <a:srgbClr val="FFFFFF"/>
                </a:solidFill>
                <a:latin typeface="Consolas" panose="020B0609020204030204" pitchFamily="49" charset="0"/>
                <a:cs typeface="Consolas" panose="020B0609020204030204" pitchFamily="49" charset="0"/>
              </a:rPr>
              <a:t>()</a:t>
            </a:r>
            <a:endParaRPr lang="en-US">
              <a:solidFill>
                <a:srgbClr val="FFFFFF"/>
              </a:solidFill>
              <a:latin typeface="Consolas" panose="020B0609020204030204" pitchFamily="49" charset="0"/>
              <a:cs typeface="Consolas" panose="020B0609020204030204" pitchFamily="49" charset="0"/>
            </a:endParaRPr>
          </a:p>
        </p:txBody>
      </p:sp>
      <p:cxnSp>
        <p:nvCxnSpPr>
          <p:cNvPr id="22" name="Straight Arrow Connector 21"/>
          <p:cNvCxnSpPr/>
          <p:nvPr/>
        </p:nvCxnSpPr>
        <p:spPr>
          <a:xfrm>
            <a:off x="3193764" y="5362290"/>
            <a:ext cx="2784307" cy="1"/>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3135285" y="5508767"/>
            <a:ext cx="2807250" cy="17517"/>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724596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500"/>
                                        <p:tgtEl>
                                          <p:spTgt spid="22"/>
                                        </p:tgtEl>
                                      </p:cBhvr>
                                    </p:animEffect>
                                  </p:childTnLst>
                                </p:cTn>
                              </p:par>
                            </p:childTnLst>
                          </p:cTn>
                        </p:par>
                        <p:par>
                          <p:cTn id="12" fill="hold">
                            <p:stCondLst>
                              <p:cond delay="1000"/>
                            </p:stCondLst>
                            <p:childTnLst>
                              <p:par>
                                <p:cTn id="13" presetID="8" presetClass="emph" presetSubtype="0" fill="hold" grpId="0" nodeType="afterEffect">
                                  <p:stCondLst>
                                    <p:cond delay="0"/>
                                  </p:stCondLst>
                                  <p:childTnLst>
                                    <p:animRot by="21600000">
                                      <p:cBhvr>
                                        <p:cTn id="14" dur="500" fill="hold"/>
                                        <p:tgtEl>
                                          <p:spTgt spid="20"/>
                                        </p:tgtEl>
                                        <p:attrNameLst>
                                          <p:attrName>r</p:attrName>
                                        </p:attrNameLst>
                                      </p:cBhvr>
                                    </p:animRot>
                                  </p:childTnLst>
                                </p:cTn>
                              </p:par>
                              <p:par>
                                <p:cTn id="15" presetID="22" presetClass="entr" presetSubtype="2"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right)">
                                      <p:cBhvr>
                                        <p:cTn id="1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Sending messages to </a:t>
            </a:r>
            <a:r>
              <a:rPr lang="en-US" dirty="0" smtClean="0">
                <a:solidFill>
                  <a:schemeClr val="accent1"/>
                </a:solidFill>
              </a:rPr>
              <a:t>other </a:t>
            </a:r>
            <a:r>
              <a:rPr lang="en-US" dirty="0" smtClean="0"/>
              <a:t>connected clients</a:t>
            </a:r>
            <a:endParaRPr lang="en-US" dirty="0"/>
          </a:p>
        </p:txBody>
      </p:sp>
      <p:grpSp>
        <p:nvGrpSpPr>
          <p:cNvPr id="5" name="Group 4"/>
          <p:cNvGrpSpPr/>
          <p:nvPr/>
        </p:nvGrpSpPr>
        <p:grpSpPr>
          <a:xfrm>
            <a:off x="1563355" y="4296605"/>
            <a:ext cx="2004378" cy="2474986"/>
            <a:chOff x="731897" y="1394854"/>
            <a:chExt cx="1264205" cy="1561029"/>
          </a:xfrm>
        </p:grpSpPr>
        <p:sp>
          <p:nvSpPr>
            <p:cNvPr id="6" name="Rectangle 5"/>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Jon</a:t>
              </a:r>
            </a:p>
          </p:txBody>
        </p:sp>
        <p:sp>
          <p:nvSpPr>
            <p:cNvPr id="8"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grpSp>
        <p:nvGrpSpPr>
          <p:cNvPr id="9" name="Group 8"/>
          <p:cNvGrpSpPr/>
          <p:nvPr/>
        </p:nvGrpSpPr>
        <p:grpSpPr>
          <a:xfrm>
            <a:off x="8535499" y="1858567"/>
            <a:ext cx="2004378" cy="2474986"/>
            <a:chOff x="731897" y="1394854"/>
            <a:chExt cx="1264205" cy="1561029"/>
          </a:xfrm>
        </p:grpSpPr>
        <p:sp>
          <p:nvSpPr>
            <p:cNvPr id="10" name="Rectangle 9"/>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Scott</a:t>
              </a:r>
            </a:p>
          </p:txBody>
        </p:sp>
        <p:sp>
          <p:nvSpPr>
            <p:cNvPr id="12"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grpSp>
        <p:nvGrpSpPr>
          <p:cNvPr id="13" name="Group 12"/>
          <p:cNvGrpSpPr/>
          <p:nvPr/>
        </p:nvGrpSpPr>
        <p:grpSpPr>
          <a:xfrm>
            <a:off x="8535499" y="4296605"/>
            <a:ext cx="2004378" cy="2474986"/>
            <a:chOff x="731897" y="1394854"/>
            <a:chExt cx="1264205" cy="1561029"/>
          </a:xfrm>
        </p:grpSpPr>
        <p:sp>
          <p:nvSpPr>
            <p:cNvPr id="14" name="Rectangle 13"/>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Brady</a:t>
              </a:r>
            </a:p>
          </p:txBody>
        </p:sp>
        <p:sp>
          <p:nvSpPr>
            <p:cNvPr id="16"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sp>
        <p:nvSpPr>
          <p:cNvPr id="18" name="Rectangle 17"/>
          <p:cNvSpPr/>
          <p:nvPr/>
        </p:nvSpPr>
        <p:spPr bwMode="auto">
          <a:xfrm>
            <a:off x="4962934" y="4218670"/>
            <a:ext cx="2177363" cy="2177362"/>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Text Placeholder 8"/>
          <p:cNvSpPr txBox="1">
            <a:spLocks/>
          </p:cNvSpPr>
          <p:nvPr/>
        </p:nvSpPr>
        <p:spPr>
          <a:xfrm>
            <a:off x="5086794" y="6338428"/>
            <a:ext cx="1929643" cy="523637"/>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Hub</a:t>
            </a:r>
          </a:p>
        </p:txBody>
      </p:sp>
      <p:sp>
        <p:nvSpPr>
          <p:cNvPr id="20" name="Freeform 104"/>
          <p:cNvSpPr>
            <a:spLocks noEditPoints="1"/>
          </p:cNvSpPr>
          <p:nvPr/>
        </p:nvSpPr>
        <p:spPr bwMode="black">
          <a:xfrm>
            <a:off x="5250451" y="4544495"/>
            <a:ext cx="1602328" cy="1602327"/>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sp>
        <p:nvSpPr>
          <p:cNvPr id="21" name="Naslov 3"/>
          <p:cNvSpPr txBox="1">
            <a:spLocks/>
          </p:cNvSpPr>
          <p:nvPr/>
        </p:nvSpPr>
        <p:spPr>
          <a:xfrm>
            <a:off x="1389770" y="2279865"/>
            <a:ext cx="5223913" cy="987796"/>
          </a:xfrm>
          <a:prstGeom prst="rect">
            <a:avLst/>
          </a:prstGeom>
        </p:spPr>
        <p:txBody>
          <a:bodyPr vert="horz" wrap="square" lIns="91427" tIns="45713" rIns="91427" bIns="45713" rtlCol="0" anchor="t" anchorCtr="0">
            <a:noAutofit/>
          </a:bodyPr>
          <a:lstStyle>
            <a:lvl1pPr algn="l" defTabSz="914400" rtl="0" eaLnBrk="1" latinLnBrk="0" hangingPunct="1">
              <a:spcBef>
                <a:spcPct val="0"/>
              </a:spcBef>
              <a:buNone/>
              <a:defRPr lang="sl-SI" sz="3200" b="0" kern="1200" cap="none" spc="-100" baseline="0" dirty="0">
                <a:ln w="3175">
                  <a:noFill/>
                </a:ln>
                <a:solidFill>
                  <a:srgbClr val="0070C0"/>
                </a:solidFill>
                <a:effectLst/>
                <a:latin typeface="Segoe UI Light" pitchFamily="34" charset="0"/>
                <a:ea typeface="+mn-ea"/>
                <a:cs typeface="Arial" charset="0"/>
              </a:defRPr>
            </a:lvl1pPr>
          </a:lstStyle>
          <a:p>
            <a:pPr algn="ctr"/>
            <a:r>
              <a:rPr lang="en-US" err="1">
                <a:solidFill>
                  <a:srgbClr val="FFFFFF"/>
                </a:solidFill>
                <a:latin typeface="Consolas" panose="020B0609020204030204" pitchFamily="49" charset="0"/>
                <a:cs typeface="Consolas" panose="020B0609020204030204" pitchFamily="49" charset="0"/>
              </a:rPr>
              <a:t>Clients.</a:t>
            </a:r>
            <a:r>
              <a:rPr lang="en-US" err="1">
                <a:solidFill>
                  <a:srgbClr val="7FBA00"/>
                </a:solidFill>
                <a:latin typeface="Consolas" panose="020B0609020204030204" pitchFamily="49" charset="0"/>
                <a:cs typeface="Consolas" panose="020B0609020204030204" pitchFamily="49" charset="0"/>
              </a:rPr>
              <a:t>Others</a:t>
            </a:r>
            <a:r>
              <a:rPr lang="en-US" err="1">
                <a:solidFill>
                  <a:srgbClr val="FFFFFF"/>
                </a:solidFill>
                <a:latin typeface="Consolas" panose="020B0609020204030204" pitchFamily="49" charset="0"/>
                <a:cs typeface="Consolas" panose="020B0609020204030204" pitchFamily="49" charset="0"/>
              </a:rPr>
              <a:t>.</a:t>
            </a:r>
            <a:r>
              <a:rPr lang="en-US" i="1" err="1">
                <a:solidFill>
                  <a:srgbClr val="FFFFFF"/>
                </a:solidFill>
                <a:latin typeface="Consolas" panose="020B0609020204030204" pitchFamily="49" charset="0"/>
                <a:cs typeface="Consolas" panose="020B0609020204030204" pitchFamily="49" charset="0"/>
              </a:rPr>
              <a:t>doWork</a:t>
            </a:r>
            <a:r>
              <a:rPr lang="en-US" i="1">
                <a:solidFill>
                  <a:srgbClr val="FFFFFF"/>
                </a:solidFill>
                <a:latin typeface="Consolas" panose="020B0609020204030204" pitchFamily="49" charset="0"/>
                <a:cs typeface="Consolas" panose="020B0609020204030204" pitchFamily="49" charset="0"/>
              </a:rPr>
              <a:t>()</a:t>
            </a:r>
            <a:endParaRPr lang="en-US">
              <a:solidFill>
                <a:srgbClr val="FFFFFF"/>
              </a:solidFill>
              <a:latin typeface="Consolas" panose="020B0609020204030204" pitchFamily="49" charset="0"/>
              <a:cs typeface="Consolas" panose="020B0609020204030204" pitchFamily="49" charset="0"/>
            </a:endParaRPr>
          </a:p>
        </p:txBody>
      </p:sp>
      <p:cxnSp>
        <p:nvCxnSpPr>
          <p:cNvPr id="22" name="Straight Arrow Connector 21"/>
          <p:cNvCxnSpPr/>
          <p:nvPr/>
        </p:nvCxnSpPr>
        <p:spPr>
          <a:xfrm>
            <a:off x="3193764" y="5362290"/>
            <a:ext cx="2784307" cy="1"/>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177805" y="5349973"/>
            <a:ext cx="2784307" cy="1"/>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flipV="1">
            <a:off x="6051615" y="2952251"/>
            <a:ext cx="2918196" cy="220733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755204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500"/>
                                        <p:tgtEl>
                                          <p:spTgt spid="22"/>
                                        </p:tgtEl>
                                      </p:cBhvr>
                                    </p:animEffect>
                                  </p:childTnLst>
                                </p:cTn>
                              </p:par>
                            </p:childTnLst>
                          </p:cTn>
                        </p:par>
                        <p:par>
                          <p:cTn id="12" fill="hold">
                            <p:stCondLst>
                              <p:cond delay="1000"/>
                            </p:stCondLst>
                            <p:childTnLst>
                              <p:par>
                                <p:cTn id="13" presetID="8" presetClass="emph" presetSubtype="0" fill="hold" grpId="0" nodeType="afterEffect">
                                  <p:stCondLst>
                                    <p:cond delay="0"/>
                                  </p:stCondLst>
                                  <p:childTnLst>
                                    <p:animRot by="21600000">
                                      <p:cBhvr>
                                        <p:cTn id="14" dur="500" fill="hold"/>
                                        <p:tgtEl>
                                          <p:spTgt spid="20"/>
                                        </p:tgtEl>
                                        <p:attrNameLst>
                                          <p:attrName>r</p:attrName>
                                        </p:attrNameLst>
                                      </p:cBhvr>
                                    </p:animRot>
                                  </p:childTnLst>
                                </p:cTn>
                              </p:par>
                            </p:childTnLst>
                          </p:cTn>
                        </p:par>
                        <p:par>
                          <p:cTn id="15" fill="hold">
                            <p:stCondLst>
                              <p:cond delay="1500"/>
                            </p:stCondLst>
                            <p:childTnLst>
                              <p:par>
                                <p:cTn id="16" presetID="22" presetClass="entr" presetSubtype="8" fill="hold" nodeType="after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left)">
                                      <p:cBhvr>
                                        <p:cTn id="18" dur="500"/>
                                        <p:tgtEl>
                                          <p:spTgt spid="25"/>
                                        </p:tgtEl>
                                      </p:cBhvr>
                                    </p:animEffect>
                                  </p:childTnLst>
                                </p:cTn>
                              </p:par>
                              <p:par>
                                <p:cTn id="19" presetID="22" presetClass="entr" presetSubtype="8" fill="hold"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left)">
                                      <p:cBhvr>
                                        <p:cTn id="2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Sending messages to </a:t>
            </a:r>
            <a:r>
              <a:rPr lang="en-US" dirty="0" smtClean="0">
                <a:solidFill>
                  <a:schemeClr val="accent1"/>
                </a:solidFill>
              </a:rPr>
              <a:t>specific </a:t>
            </a:r>
            <a:r>
              <a:rPr lang="en-US" dirty="0" smtClean="0"/>
              <a:t>users</a:t>
            </a:r>
            <a:endParaRPr lang="en-US" dirty="0"/>
          </a:p>
        </p:txBody>
      </p:sp>
      <p:grpSp>
        <p:nvGrpSpPr>
          <p:cNvPr id="5" name="Group 4"/>
          <p:cNvGrpSpPr/>
          <p:nvPr/>
        </p:nvGrpSpPr>
        <p:grpSpPr>
          <a:xfrm>
            <a:off x="1563355" y="4296605"/>
            <a:ext cx="2004378" cy="2474986"/>
            <a:chOff x="731897" y="1394854"/>
            <a:chExt cx="1264205" cy="1561029"/>
          </a:xfrm>
        </p:grpSpPr>
        <p:sp>
          <p:nvSpPr>
            <p:cNvPr id="6" name="Rectangle 5"/>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Jon</a:t>
              </a:r>
            </a:p>
          </p:txBody>
        </p:sp>
        <p:sp>
          <p:nvSpPr>
            <p:cNvPr id="8"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grpSp>
        <p:nvGrpSpPr>
          <p:cNvPr id="9" name="Group 8"/>
          <p:cNvGrpSpPr/>
          <p:nvPr/>
        </p:nvGrpSpPr>
        <p:grpSpPr>
          <a:xfrm>
            <a:off x="8535499" y="1858567"/>
            <a:ext cx="2004378" cy="2474986"/>
            <a:chOff x="731897" y="1394854"/>
            <a:chExt cx="1264205" cy="1561029"/>
          </a:xfrm>
        </p:grpSpPr>
        <p:sp>
          <p:nvSpPr>
            <p:cNvPr id="10" name="Rectangle 9"/>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Scott</a:t>
              </a:r>
            </a:p>
          </p:txBody>
        </p:sp>
        <p:sp>
          <p:nvSpPr>
            <p:cNvPr id="12"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grpSp>
        <p:nvGrpSpPr>
          <p:cNvPr id="13" name="Group 12"/>
          <p:cNvGrpSpPr/>
          <p:nvPr/>
        </p:nvGrpSpPr>
        <p:grpSpPr>
          <a:xfrm>
            <a:off x="8535499" y="4296605"/>
            <a:ext cx="2004378" cy="2474986"/>
            <a:chOff x="731897" y="1394854"/>
            <a:chExt cx="1264205" cy="1561029"/>
          </a:xfrm>
        </p:grpSpPr>
        <p:sp>
          <p:nvSpPr>
            <p:cNvPr id="14" name="Rectangle 13"/>
            <p:cNvSpPr/>
            <p:nvPr/>
          </p:nvSpPr>
          <p:spPr bwMode="auto">
            <a:xfrm>
              <a:off x="731897" y="1394854"/>
              <a:ext cx="1264205" cy="126420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 Placeholder 8"/>
            <p:cNvSpPr txBox="1">
              <a:spLocks/>
            </p:cNvSpPr>
            <p:nvPr/>
          </p:nvSpPr>
          <p:spPr>
            <a:xfrm>
              <a:off x="803812" y="2625614"/>
              <a:ext cx="1120375" cy="330269"/>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Brady</a:t>
              </a:r>
            </a:p>
          </p:txBody>
        </p:sp>
        <p:sp>
          <p:nvSpPr>
            <p:cNvPr id="16" name="Freeform 144"/>
            <p:cNvSpPr>
              <a:spLocks noEditPoints="1"/>
            </p:cNvSpPr>
            <p:nvPr/>
          </p:nvSpPr>
          <p:spPr bwMode="black">
            <a:xfrm>
              <a:off x="1073890" y="1547070"/>
              <a:ext cx="580216" cy="1024332"/>
            </a:xfrm>
            <a:custGeom>
              <a:avLst/>
              <a:gdLst>
                <a:gd name="T0" fmla="*/ 35 w 46"/>
                <a:gd name="T1" fmla="*/ 7 h 84"/>
                <a:gd name="T2" fmla="*/ 29 w 46"/>
                <a:gd name="T3" fmla="*/ 14 h 84"/>
                <a:gd name="T4" fmla="*/ 22 w 46"/>
                <a:gd name="T5" fmla="*/ 7 h 84"/>
                <a:gd name="T6" fmla="*/ 29 w 46"/>
                <a:gd name="T7" fmla="*/ 0 h 84"/>
                <a:gd name="T8" fmla="*/ 35 w 46"/>
                <a:gd name="T9" fmla="*/ 7 h 84"/>
                <a:gd name="T10" fmla="*/ 20 w 46"/>
                <a:gd name="T11" fmla="*/ 12 h 84"/>
                <a:gd name="T12" fmla="*/ 2 w 46"/>
                <a:gd name="T13" fmla="*/ 22 h 84"/>
                <a:gd name="T14" fmla="*/ 0 w 46"/>
                <a:gd name="T15" fmla="*/ 41 h 84"/>
                <a:gd name="T16" fmla="*/ 6 w 46"/>
                <a:gd name="T17" fmla="*/ 41 h 84"/>
                <a:gd name="T18" fmla="*/ 7 w 46"/>
                <a:gd name="T19" fmla="*/ 26 h 84"/>
                <a:gd name="T20" fmla="*/ 15 w 46"/>
                <a:gd name="T21" fmla="*/ 22 h 84"/>
                <a:gd name="T22" fmla="*/ 10 w 46"/>
                <a:gd name="T23" fmla="*/ 37 h 84"/>
                <a:gd name="T24" fmla="*/ 12 w 46"/>
                <a:gd name="T25" fmla="*/ 45 h 84"/>
                <a:gd name="T26" fmla="*/ 0 w 46"/>
                <a:gd name="T27" fmla="*/ 82 h 84"/>
                <a:gd name="T28" fmla="*/ 8 w 46"/>
                <a:gd name="T29" fmla="*/ 84 h 84"/>
                <a:gd name="T30" fmla="*/ 18 w 46"/>
                <a:gd name="T31" fmla="*/ 57 h 84"/>
                <a:gd name="T32" fmla="*/ 21 w 46"/>
                <a:gd name="T33" fmla="*/ 62 h 84"/>
                <a:gd name="T34" fmla="*/ 27 w 46"/>
                <a:gd name="T35" fmla="*/ 84 h 84"/>
                <a:gd name="T36" fmla="*/ 36 w 46"/>
                <a:gd name="T37" fmla="*/ 81 h 84"/>
                <a:gd name="T38" fmla="*/ 29 w 46"/>
                <a:gd name="T39" fmla="*/ 56 h 84"/>
                <a:gd name="T40" fmla="*/ 22 w 46"/>
                <a:gd name="T41" fmla="*/ 45 h 84"/>
                <a:gd name="T42" fmla="*/ 27 w 46"/>
                <a:gd name="T43" fmla="*/ 29 h 84"/>
                <a:gd name="T44" fmla="*/ 29 w 46"/>
                <a:gd name="T45" fmla="*/ 35 h 84"/>
                <a:gd name="T46" fmla="*/ 44 w 46"/>
                <a:gd name="T47" fmla="*/ 41 h 84"/>
                <a:gd name="T48" fmla="*/ 46 w 46"/>
                <a:gd name="T49" fmla="*/ 35 h 84"/>
                <a:gd name="T50" fmla="*/ 35 w 46"/>
                <a:gd name="T51" fmla="*/ 30 h 84"/>
                <a:gd name="T52" fmla="*/ 31 w 46"/>
                <a:gd name="T53" fmla="*/ 17 h 84"/>
                <a:gd name="T54" fmla="*/ 20 w 46"/>
                <a:gd name="T55" fmla="*/ 12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 h="84">
                  <a:moveTo>
                    <a:pt x="35" y="7"/>
                  </a:moveTo>
                  <a:cubicBezTo>
                    <a:pt x="35" y="11"/>
                    <a:pt x="33" y="14"/>
                    <a:pt x="29" y="14"/>
                  </a:cubicBezTo>
                  <a:cubicBezTo>
                    <a:pt x="25" y="14"/>
                    <a:pt x="22" y="11"/>
                    <a:pt x="22" y="7"/>
                  </a:cubicBezTo>
                  <a:cubicBezTo>
                    <a:pt x="22" y="3"/>
                    <a:pt x="25" y="0"/>
                    <a:pt x="29" y="0"/>
                  </a:cubicBezTo>
                  <a:cubicBezTo>
                    <a:pt x="33" y="0"/>
                    <a:pt x="35" y="3"/>
                    <a:pt x="35" y="7"/>
                  </a:cubicBezTo>
                  <a:moveTo>
                    <a:pt x="20" y="12"/>
                  </a:moveTo>
                  <a:cubicBezTo>
                    <a:pt x="2" y="22"/>
                    <a:pt x="2" y="22"/>
                    <a:pt x="2" y="22"/>
                  </a:cubicBezTo>
                  <a:cubicBezTo>
                    <a:pt x="0" y="41"/>
                    <a:pt x="0" y="41"/>
                    <a:pt x="0" y="41"/>
                  </a:cubicBezTo>
                  <a:cubicBezTo>
                    <a:pt x="6" y="41"/>
                    <a:pt x="6" y="41"/>
                    <a:pt x="6" y="41"/>
                  </a:cubicBezTo>
                  <a:cubicBezTo>
                    <a:pt x="7" y="26"/>
                    <a:pt x="7" y="26"/>
                    <a:pt x="7" y="26"/>
                  </a:cubicBezTo>
                  <a:cubicBezTo>
                    <a:pt x="15" y="22"/>
                    <a:pt x="15" y="22"/>
                    <a:pt x="15" y="22"/>
                  </a:cubicBezTo>
                  <a:cubicBezTo>
                    <a:pt x="15" y="22"/>
                    <a:pt x="11" y="34"/>
                    <a:pt x="10" y="37"/>
                  </a:cubicBezTo>
                  <a:cubicBezTo>
                    <a:pt x="9" y="39"/>
                    <a:pt x="11" y="43"/>
                    <a:pt x="12" y="45"/>
                  </a:cubicBezTo>
                  <a:cubicBezTo>
                    <a:pt x="0" y="82"/>
                    <a:pt x="0" y="82"/>
                    <a:pt x="0" y="82"/>
                  </a:cubicBezTo>
                  <a:cubicBezTo>
                    <a:pt x="8" y="84"/>
                    <a:pt x="8" y="84"/>
                    <a:pt x="8" y="84"/>
                  </a:cubicBezTo>
                  <a:cubicBezTo>
                    <a:pt x="18" y="57"/>
                    <a:pt x="18" y="57"/>
                    <a:pt x="18" y="57"/>
                  </a:cubicBezTo>
                  <a:cubicBezTo>
                    <a:pt x="21" y="62"/>
                    <a:pt x="21" y="62"/>
                    <a:pt x="21" y="62"/>
                  </a:cubicBezTo>
                  <a:cubicBezTo>
                    <a:pt x="27" y="84"/>
                    <a:pt x="27" y="84"/>
                    <a:pt x="27" y="84"/>
                  </a:cubicBezTo>
                  <a:cubicBezTo>
                    <a:pt x="36" y="81"/>
                    <a:pt x="36" y="81"/>
                    <a:pt x="36" y="81"/>
                  </a:cubicBezTo>
                  <a:cubicBezTo>
                    <a:pt x="29" y="56"/>
                    <a:pt x="29" y="56"/>
                    <a:pt x="29" y="56"/>
                  </a:cubicBezTo>
                  <a:cubicBezTo>
                    <a:pt x="22" y="45"/>
                    <a:pt x="22" y="45"/>
                    <a:pt x="22" y="45"/>
                  </a:cubicBezTo>
                  <a:cubicBezTo>
                    <a:pt x="27" y="29"/>
                    <a:pt x="27" y="29"/>
                    <a:pt x="27" y="29"/>
                  </a:cubicBezTo>
                  <a:cubicBezTo>
                    <a:pt x="29" y="35"/>
                    <a:pt x="29" y="35"/>
                    <a:pt x="29" y="35"/>
                  </a:cubicBezTo>
                  <a:cubicBezTo>
                    <a:pt x="44" y="41"/>
                    <a:pt x="44" y="41"/>
                    <a:pt x="44" y="41"/>
                  </a:cubicBezTo>
                  <a:cubicBezTo>
                    <a:pt x="46" y="35"/>
                    <a:pt x="46" y="35"/>
                    <a:pt x="46" y="35"/>
                  </a:cubicBezTo>
                  <a:cubicBezTo>
                    <a:pt x="35" y="30"/>
                    <a:pt x="35" y="30"/>
                    <a:pt x="35" y="30"/>
                  </a:cubicBezTo>
                  <a:cubicBezTo>
                    <a:pt x="31" y="17"/>
                    <a:pt x="31" y="17"/>
                    <a:pt x="31" y="17"/>
                  </a:cubicBezTo>
                  <a:lnTo>
                    <a:pt x="20" y="12"/>
                  </a:ln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grpSp>
      <p:sp>
        <p:nvSpPr>
          <p:cNvPr id="18" name="Rectangle 17"/>
          <p:cNvSpPr/>
          <p:nvPr/>
        </p:nvSpPr>
        <p:spPr bwMode="auto">
          <a:xfrm>
            <a:off x="4962934" y="4218670"/>
            <a:ext cx="2177363" cy="2177362"/>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Text Placeholder 8"/>
          <p:cNvSpPr txBox="1">
            <a:spLocks/>
          </p:cNvSpPr>
          <p:nvPr/>
        </p:nvSpPr>
        <p:spPr>
          <a:xfrm>
            <a:off x="5086794" y="6338428"/>
            <a:ext cx="1929643" cy="523637"/>
          </a:xfrm>
          <a:prstGeom prst="rect">
            <a:avLst/>
          </a:prstGeom>
        </p:spPr>
        <p:txBody>
          <a:bodyPr vert="horz" wrap="square" lIns="146265" tIns="91416" rIns="146265" bIns="91416" rtlCol="0">
            <a:spAutoFit/>
          </a:bodyPr>
          <a:lstStyle>
            <a:lvl1pPr marL="342856" marR="0" indent="-342856" algn="l" defTabSz="932623" rtl="0" eaLnBrk="1" fontAlgn="auto" latinLnBrk="0" hangingPunct="1">
              <a:lnSpc>
                <a:spcPct val="90000"/>
              </a:lnSpc>
              <a:spcBef>
                <a:spcPct val="20000"/>
              </a:spcBef>
              <a:spcAft>
                <a:spcPts val="0"/>
              </a:spcAft>
              <a:buClrTx/>
              <a:buSzPct val="90000"/>
              <a:buFont typeface="Arial" pitchFamily="34" charset="0"/>
              <a:buChar char="•"/>
              <a:tabLst/>
              <a:defRPr sz="3900" kern="1200" spc="0" baseline="0">
                <a:gradFill>
                  <a:gsLst>
                    <a:gs pos="1250">
                      <a:schemeClr val="tx1"/>
                    </a:gs>
                    <a:gs pos="100000">
                      <a:schemeClr val="tx1"/>
                    </a:gs>
                  </a:gsLst>
                  <a:lin ang="5400000" scaled="0"/>
                </a:gradFill>
                <a:latin typeface="+mj-lt"/>
                <a:ea typeface="+mn-ea"/>
                <a:cs typeface="+mn-cs"/>
              </a:defRPr>
            </a:lvl1pPr>
            <a:lvl2pPr marL="584125" marR="0" indent="-241269" algn="l" defTabSz="932623"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9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68"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139" marR="0" indent="-228571" algn="l" defTabSz="932623"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4711"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24"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35"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48" indent="-233156" algn="l" defTabSz="93262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400" dirty="0">
                <a:gradFill>
                  <a:gsLst>
                    <a:gs pos="1250">
                      <a:srgbClr val="FFFFFF"/>
                    </a:gs>
                    <a:gs pos="100000">
                      <a:srgbClr val="FFFFFF"/>
                    </a:gs>
                  </a:gsLst>
                  <a:lin ang="5400000" scaled="0"/>
                </a:gradFill>
              </a:rPr>
              <a:t>Hub</a:t>
            </a:r>
          </a:p>
        </p:txBody>
      </p:sp>
      <p:sp>
        <p:nvSpPr>
          <p:cNvPr id="20" name="Freeform 104"/>
          <p:cNvSpPr>
            <a:spLocks noEditPoints="1"/>
          </p:cNvSpPr>
          <p:nvPr/>
        </p:nvSpPr>
        <p:spPr bwMode="black">
          <a:xfrm>
            <a:off x="5250451" y="4544495"/>
            <a:ext cx="1602328" cy="1602327"/>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solidFill>
            <a:srgbClr val="FFFFFF"/>
          </a:solidFill>
          <a:ln>
            <a:noFill/>
          </a:ln>
          <a:extLst/>
        </p:spPr>
        <p:txBody>
          <a:bodyPr vert="horz" wrap="square" lIns="93253" tIns="46626" rIns="93253" bIns="46626" numCol="1" anchor="t" anchorCtr="0" compatLnSpc="1">
            <a:prstTxWarp prst="textNoShape">
              <a:avLst/>
            </a:prstTxWarp>
          </a:bodyPr>
          <a:lstStyle/>
          <a:p>
            <a:pPr defTabSz="914367"/>
            <a:endParaRPr lang="en-US" dirty="0">
              <a:solidFill>
                <a:srgbClr val="000000"/>
              </a:solidFill>
            </a:endParaRPr>
          </a:p>
        </p:txBody>
      </p:sp>
      <p:sp>
        <p:nvSpPr>
          <p:cNvPr id="21" name="Naslov 3"/>
          <p:cNvSpPr txBox="1">
            <a:spLocks/>
          </p:cNvSpPr>
          <p:nvPr/>
        </p:nvSpPr>
        <p:spPr>
          <a:xfrm>
            <a:off x="50596" y="2279865"/>
            <a:ext cx="8075846" cy="987796"/>
          </a:xfrm>
          <a:prstGeom prst="rect">
            <a:avLst/>
          </a:prstGeom>
        </p:spPr>
        <p:txBody>
          <a:bodyPr vert="horz" wrap="square" lIns="91427" tIns="45713" rIns="91427" bIns="45713" rtlCol="0" anchor="t" anchorCtr="0">
            <a:noAutofit/>
          </a:bodyPr>
          <a:lstStyle>
            <a:lvl1pPr algn="l" defTabSz="914400" rtl="0" eaLnBrk="1" latinLnBrk="0" hangingPunct="1">
              <a:spcBef>
                <a:spcPct val="0"/>
              </a:spcBef>
              <a:buNone/>
              <a:defRPr lang="sl-SI" sz="3200" b="0" kern="1200" cap="none" spc="-100" baseline="0" dirty="0">
                <a:ln w="3175">
                  <a:noFill/>
                </a:ln>
                <a:solidFill>
                  <a:srgbClr val="0070C0"/>
                </a:solidFill>
                <a:effectLst/>
                <a:latin typeface="Segoe UI Light" pitchFamily="34" charset="0"/>
                <a:ea typeface="+mn-ea"/>
                <a:cs typeface="Arial" charset="0"/>
              </a:defRPr>
            </a:lvl1pPr>
          </a:lstStyle>
          <a:p>
            <a:pPr algn="ctr"/>
            <a:r>
              <a:rPr lang="en-US" err="1">
                <a:solidFill>
                  <a:srgbClr val="FFFFFF"/>
                </a:solidFill>
                <a:latin typeface="Consolas" panose="020B0609020204030204" pitchFamily="49" charset="0"/>
                <a:cs typeface="Consolas" panose="020B0609020204030204" pitchFamily="49" charset="0"/>
              </a:rPr>
              <a:t>Clients.</a:t>
            </a:r>
            <a:r>
              <a:rPr lang="en-US" err="1">
                <a:solidFill>
                  <a:srgbClr val="7FBA00"/>
                </a:solidFill>
                <a:latin typeface="Consolas" panose="020B0609020204030204" pitchFamily="49" charset="0"/>
                <a:cs typeface="Consolas" panose="020B0609020204030204" pitchFamily="49" charset="0"/>
              </a:rPr>
              <a:t>Users</a:t>
            </a:r>
            <a:r>
              <a:rPr lang="en-US">
                <a:solidFill>
                  <a:srgbClr val="7FBA00"/>
                </a:solidFill>
                <a:latin typeface="Consolas" panose="020B0609020204030204" pitchFamily="49" charset="0"/>
                <a:cs typeface="Consolas" panose="020B0609020204030204" pitchFamily="49" charset="0"/>
              </a:rPr>
              <a:t>(“Brady”)</a:t>
            </a:r>
            <a:r>
              <a:rPr lang="en-US">
                <a:solidFill>
                  <a:srgbClr val="FFFFFF"/>
                </a:solidFill>
                <a:latin typeface="Consolas" panose="020B0609020204030204" pitchFamily="49" charset="0"/>
                <a:cs typeface="Consolas" panose="020B0609020204030204" pitchFamily="49" charset="0"/>
              </a:rPr>
              <a:t>.</a:t>
            </a:r>
            <a:r>
              <a:rPr lang="en-US" i="1" err="1">
                <a:solidFill>
                  <a:srgbClr val="FFFFFF"/>
                </a:solidFill>
                <a:latin typeface="Consolas" panose="020B0609020204030204" pitchFamily="49" charset="0"/>
                <a:cs typeface="Consolas" panose="020B0609020204030204" pitchFamily="49" charset="0"/>
              </a:rPr>
              <a:t>doWork</a:t>
            </a:r>
            <a:r>
              <a:rPr lang="en-US" i="1">
                <a:solidFill>
                  <a:srgbClr val="FFFFFF"/>
                </a:solidFill>
                <a:latin typeface="Consolas" panose="020B0609020204030204" pitchFamily="49" charset="0"/>
                <a:cs typeface="Consolas" panose="020B0609020204030204" pitchFamily="49" charset="0"/>
              </a:rPr>
              <a:t>()</a:t>
            </a:r>
            <a:endParaRPr lang="en-US">
              <a:solidFill>
                <a:srgbClr val="FFFFFF"/>
              </a:solidFill>
              <a:latin typeface="Consolas" panose="020B0609020204030204" pitchFamily="49" charset="0"/>
              <a:cs typeface="Consolas" panose="020B0609020204030204" pitchFamily="49" charset="0"/>
            </a:endParaRPr>
          </a:p>
        </p:txBody>
      </p:sp>
      <p:cxnSp>
        <p:nvCxnSpPr>
          <p:cNvPr id="22" name="Straight Arrow Connector 21"/>
          <p:cNvCxnSpPr/>
          <p:nvPr/>
        </p:nvCxnSpPr>
        <p:spPr>
          <a:xfrm>
            <a:off x="3193764" y="5362290"/>
            <a:ext cx="2784307" cy="1"/>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6177805" y="5349973"/>
            <a:ext cx="2784307" cy="1"/>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52193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500"/>
                                        <p:tgtEl>
                                          <p:spTgt spid="22"/>
                                        </p:tgtEl>
                                      </p:cBhvr>
                                    </p:animEffect>
                                  </p:childTnLst>
                                </p:cTn>
                              </p:par>
                            </p:childTnLst>
                          </p:cTn>
                        </p:par>
                        <p:par>
                          <p:cTn id="12" fill="hold">
                            <p:stCondLst>
                              <p:cond delay="1000"/>
                            </p:stCondLst>
                            <p:childTnLst>
                              <p:par>
                                <p:cTn id="13" presetID="8" presetClass="emph" presetSubtype="0" fill="hold" grpId="0" nodeType="afterEffect">
                                  <p:stCondLst>
                                    <p:cond delay="0"/>
                                  </p:stCondLst>
                                  <p:childTnLst>
                                    <p:animRot by="21600000">
                                      <p:cBhvr>
                                        <p:cTn id="14" dur="500" fill="hold"/>
                                        <p:tgtEl>
                                          <p:spTgt spid="20"/>
                                        </p:tgtEl>
                                        <p:attrNameLst>
                                          <p:attrName>r</p:attrName>
                                        </p:attrNameLst>
                                      </p:cBhvr>
                                    </p:animRot>
                                  </p:childTnLst>
                                </p:cTn>
                              </p:par>
                              <p:par>
                                <p:cTn id="15" presetID="22" presetClass="entr" presetSubtype="8" fill="hold"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ubrik 2"/>
          <p:cNvSpPr>
            <a:spLocks noGrp="1"/>
          </p:cNvSpPr>
          <p:nvPr>
            <p:ph type="title"/>
          </p:nvPr>
        </p:nvSpPr>
        <p:spPr/>
        <p:txBody>
          <a:bodyPr/>
          <a:lstStyle/>
          <a:p>
            <a:r>
              <a:rPr lang="sv-SE" dirty="0" err="1" smtClean="0"/>
              <a:t>Sending</a:t>
            </a:r>
            <a:r>
              <a:rPr lang="sv-SE" dirty="0" smtClean="0"/>
              <a:t> </a:t>
            </a:r>
            <a:r>
              <a:rPr lang="sv-SE" dirty="0" err="1" smtClean="0"/>
              <a:t>messages</a:t>
            </a:r>
            <a:r>
              <a:rPr lang="sv-SE" dirty="0" smtClean="0"/>
              <a:t> to </a:t>
            </a:r>
            <a:r>
              <a:rPr lang="sv-SE" dirty="0" err="1" smtClean="0"/>
              <a:t>clients</a:t>
            </a:r>
            <a:endParaRPr lang="sv-SE" dirty="0"/>
          </a:p>
        </p:txBody>
      </p:sp>
      <p:pic>
        <p:nvPicPr>
          <p:cNvPr id="4" name="Bildobjekt 3"/>
          <p:cNvPicPr>
            <a:picLocks noChangeAspect="1"/>
          </p:cNvPicPr>
          <p:nvPr/>
        </p:nvPicPr>
        <p:blipFill>
          <a:blip r:embed="rId2"/>
          <a:stretch>
            <a:fillRect/>
          </a:stretch>
        </p:blipFill>
        <p:spPr>
          <a:xfrm>
            <a:off x="929219" y="1772816"/>
            <a:ext cx="10335882" cy="3587661"/>
          </a:xfrm>
          <a:prstGeom prst="rect">
            <a:avLst/>
          </a:prstGeom>
        </p:spPr>
      </p:pic>
      <p:sp>
        <p:nvSpPr>
          <p:cNvPr id="2" name="Rektangel 1"/>
          <p:cNvSpPr/>
          <p:nvPr/>
        </p:nvSpPr>
        <p:spPr>
          <a:xfrm>
            <a:off x="3603971" y="3244334"/>
            <a:ext cx="4984057" cy="369332"/>
          </a:xfrm>
          <a:prstGeom prst="rect">
            <a:avLst/>
          </a:prstGeom>
        </p:spPr>
        <p:txBody>
          <a:bodyPr wrap="none">
            <a:spAutoFit/>
          </a:bodyPr>
          <a:lstStyle/>
          <a:p>
            <a:r>
              <a:rPr lang="sv-SE" dirty="0"/>
              <a:t>http://magicaldebugging.com/signalr-xamarin/</a:t>
            </a:r>
          </a:p>
        </p:txBody>
      </p:sp>
      <p:sp>
        <p:nvSpPr>
          <p:cNvPr id="5" name="Rektangel 4"/>
          <p:cNvSpPr/>
          <p:nvPr/>
        </p:nvSpPr>
        <p:spPr>
          <a:xfrm>
            <a:off x="839416" y="5864550"/>
            <a:ext cx="7382919" cy="461665"/>
          </a:xfrm>
          <a:prstGeom prst="rect">
            <a:avLst/>
          </a:prstGeom>
        </p:spPr>
        <p:txBody>
          <a:bodyPr wrap="none">
            <a:spAutoFit/>
          </a:bodyPr>
          <a:lstStyle/>
          <a:p>
            <a:r>
              <a:rPr lang="sv-SE" sz="2400" dirty="0" smtClean="0">
                <a:solidFill>
                  <a:schemeClr val="accent6">
                    <a:lumMod val="40000"/>
                    <a:lumOff val="60000"/>
                  </a:schemeClr>
                </a:solidFill>
              </a:rPr>
              <a:t>From http</a:t>
            </a:r>
            <a:r>
              <a:rPr lang="sv-SE" sz="2400" dirty="0">
                <a:solidFill>
                  <a:schemeClr val="accent6">
                    <a:lumMod val="40000"/>
                    <a:lumOff val="60000"/>
                  </a:schemeClr>
                </a:solidFill>
              </a:rPr>
              <a:t>://magicaldebugging.com/signalr-xamarin/</a:t>
            </a:r>
          </a:p>
        </p:txBody>
      </p:sp>
    </p:spTree>
    <p:extLst>
      <p:ext uri="{BB962C8B-B14F-4D97-AF65-F5344CB8AC3E}">
        <p14:creationId xmlns:p14="http://schemas.microsoft.com/office/powerpoint/2010/main" val="96114130"/>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4"/>
          <p:cNvSpPr>
            <a:spLocks noGrp="1"/>
          </p:cNvSpPr>
          <p:nvPr>
            <p:ph type="title"/>
          </p:nvPr>
        </p:nvSpPr>
        <p:spPr>
          <a:xfrm>
            <a:off x="269240" y="1186356"/>
            <a:ext cx="11083343" cy="2697988"/>
          </a:xfrm>
        </p:spPr>
        <p:txBody>
          <a:bodyPr/>
          <a:lstStyle/>
          <a:p>
            <a:r>
              <a:rPr lang="en-US" dirty="0" err="1" smtClean="0"/>
              <a:t>SignalR</a:t>
            </a:r>
            <a:r>
              <a:rPr lang="en-US" dirty="0" smtClean="0"/>
              <a:t> and </a:t>
            </a:r>
            <a:r>
              <a:rPr lang="en-US" dirty="0" err="1" smtClean="0"/>
              <a:t>ModernHttpClient</a:t>
            </a:r>
            <a:endParaRPr lang="en-US" dirty="0"/>
          </a:p>
        </p:txBody>
      </p:sp>
      <p:sp>
        <p:nvSpPr>
          <p:cNvPr id="5" name="Text Placeholder 5"/>
          <p:cNvSpPr>
            <a:spLocks noGrp="1"/>
          </p:cNvSpPr>
          <p:nvPr>
            <p:ph type="body" sz="quarter" idx="4294967295"/>
          </p:nvPr>
        </p:nvSpPr>
        <p:spPr>
          <a:xfrm>
            <a:off x="269239" y="3877277"/>
            <a:ext cx="8067813" cy="1015663"/>
          </a:xfrm>
          <a:prstGeom prst="rect">
            <a:avLst/>
          </a:prstGeom>
        </p:spPr>
        <p:txBody>
          <a:bodyPr/>
          <a:lstStyle/>
          <a:p>
            <a:pPr marL="0" indent="0">
              <a:buNone/>
            </a:pPr>
            <a:r>
              <a:rPr lang="en-US" sz="6000" dirty="0" smtClean="0"/>
              <a:t>Demo</a:t>
            </a:r>
            <a:endParaRPr lang="en-US" dirty="0"/>
          </a:p>
        </p:txBody>
      </p:sp>
    </p:spTree>
    <p:extLst>
      <p:ext uri="{BB962C8B-B14F-4D97-AF65-F5344CB8AC3E}">
        <p14:creationId xmlns:p14="http://schemas.microsoft.com/office/powerpoint/2010/main" val="1878291556"/>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text 1"/>
          <p:cNvSpPr>
            <a:spLocks noGrp="1"/>
          </p:cNvSpPr>
          <p:nvPr>
            <p:ph type="body" sz="quarter" idx="10"/>
          </p:nvPr>
        </p:nvSpPr>
        <p:spPr>
          <a:xfrm>
            <a:off x="269239" y="1189177"/>
            <a:ext cx="11653523" cy="5132302"/>
          </a:xfrm>
        </p:spPr>
        <p:txBody>
          <a:bodyPr/>
          <a:lstStyle/>
          <a:p>
            <a:r>
              <a:rPr lang="sv-SE" dirty="0">
                <a:hlinkClick r:id="rId2"/>
              </a:rPr>
              <a:t>http://</a:t>
            </a:r>
            <a:r>
              <a:rPr lang="sv-SE" dirty="0" smtClean="0">
                <a:hlinkClick r:id="rId2"/>
              </a:rPr>
              <a:t>signalr.net</a:t>
            </a:r>
            <a:endParaRPr lang="sv-SE" dirty="0" smtClean="0"/>
          </a:p>
          <a:p>
            <a:r>
              <a:rPr lang="sv-SE" dirty="0">
                <a:hlinkClick r:id="rId3"/>
              </a:rPr>
              <a:t>http://</a:t>
            </a:r>
            <a:r>
              <a:rPr lang="sv-SE" dirty="0" smtClean="0">
                <a:hlinkClick r:id="rId3"/>
              </a:rPr>
              <a:t>www.asp.net/signalr</a:t>
            </a:r>
            <a:endParaRPr lang="sv-SE" dirty="0" smtClean="0"/>
          </a:p>
          <a:p>
            <a:r>
              <a:rPr lang="sv-SE" dirty="0">
                <a:hlinkClick r:id="rId4"/>
              </a:rPr>
              <a:t>https://</a:t>
            </a:r>
            <a:r>
              <a:rPr lang="sv-SE" dirty="0" smtClean="0">
                <a:hlinkClick r:id="rId4"/>
              </a:rPr>
              <a:t>github.com/paulcbetts/ModernHttpClient</a:t>
            </a:r>
            <a:endParaRPr lang="sv-SE" dirty="0" smtClean="0"/>
          </a:p>
          <a:p>
            <a:r>
              <a:rPr lang="sv-SE" dirty="0">
                <a:hlinkClick r:id="rId5"/>
              </a:rPr>
              <a:t>https://</a:t>
            </a:r>
            <a:r>
              <a:rPr lang="sv-SE" dirty="0" smtClean="0">
                <a:hlinkClick r:id="rId5"/>
              </a:rPr>
              <a:t>channel9.msdn.com/Events/Ignite/2015/BRK3728</a:t>
            </a:r>
            <a:endParaRPr lang="sv-SE" dirty="0" smtClean="0"/>
          </a:p>
          <a:p>
            <a:r>
              <a:rPr lang="sv-SE" dirty="0">
                <a:hlinkClick r:id="rId6"/>
              </a:rPr>
              <a:t>http://</a:t>
            </a:r>
            <a:r>
              <a:rPr lang="sv-SE" dirty="0" smtClean="0">
                <a:hlinkClick r:id="rId6"/>
              </a:rPr>
              <a:t>channel9.msdn.com/Events/TechEd/Europe/2014/DEV-B343</a:t>
            </a:r>
            <a:endParaRPr lang="sv-SE" dirty="0" smtClean="0"/>
          </a:p>
          <a:p>
            <a:endParaRPr lang="sv-SE" dirty="0"/>
          </a:p>
        </p:txBody>
      </p:sp>
      <p:sp>
        <p:nvSpPr>
          <p:cNvPr id="3" name="Rubrik 2"/>
          <p:cNvSpPr>
            <a:spLocks noGrp="1"/>
          </p:cNvSpPr>
          <p:nvPr>
            <p:ph type="title"/>
          </p:nvPr>
        </p:nvSpPr>
        <p:spPr/>
        <p:txBody>
          <a:bodyPr/>
          <a:lstStyle/>
          <a:p>
            <a:r>
              <a:rPr lang="sv-SE" dirty="0" err="1" smtClean="0"/>
              <a:t>References</a:t>
            </a:r>
            <a:endParaRPr lang="sv-SE" dirty="0"/>
          </a:p>
        </p:txBody>
      </p:sp>
    </p:spTree>
    <p:extLst>
      <p:ext uri="{BB962C8B-B14F-4D97-AF65-F5344CB8AC3E}">
        <p14:creationId xmlns:p14="http://schemas.microsoft.com/office/powerpoint/2010/main" val="260277123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dirty="0" smtClean="0"/>
              <a:t>Agenda</a:t>
            </a:r>
            <a:endParaRPr lang="sv-SE" dirty="0"/>
          </a:p>
        </p:txBody>
      </p:sp>
      <p:sp>
        <p:nvSpPr>
          <p:cNvPr id="3" name="Platshållare för innehåll 2"/>
          <p:cNvSpPr>
            <a:spLocks noGrp="1"/>
          </p:cNvSpPr>
          <p:nvPr>
            <p:ph idx="1"/>
          </p:nvPr>
        </p:nvSpPr>
        <p:spPr/>
        <p:txBody>
          <a:bodyPr>
            <a:normAutofit/>
          </a:bodyPr>
          <a:lstStyle/>
          <a:p>
            <a:r>
              <a:rPr lang="sv-SE" sz="4000" dirty="0" err="1" smtClean="0"/>
              <a:t>Accessing</a:t>
            </a:r>
            <a:r>
              <a:rPr lang="sv-SE" sz="4000" dirty="0" smtClean="0"/>
              <a:t> servers</a:t>
            </a:r>
          </a:p>
          <a:p>
            <a:pPr lvl="1"/>
            <a:r>
              <a:rPr lang="sv-SE" sz="3600" dirty="0" smtClean="0"/>
              <a:t> REST, </a:t>
            </a:r>
            <a:r>
              <a:rPr lang="sv-SE" sz="3600" dirty="0" err="1" smtClean="0"/>
              <a:t>RestSharp</a:t>
            </a:r>
            <a:r>
              <a:rPr lang="sv-SE" sz="3600" dirty="0" smtClean="0"/>
              <a:t>, </a:t>
            </a:r>
            <a:r>
              <a:rPr lang="sv-SE" sz="3600" dirty="0" err="1" smtClean="0"/>
              <a:t>HttpClient</a:t>
            </a:r>
            <a:r>
              <a:rPr lang="sv-SE" sz="3600" dirty="0" smtClean="0"/>
              <a:t>, etc.</a:t>
            </a:r>
          </a:p>
          <a:p>
            <a:pPr lvl="1"/>
            <a:r>
              <a:rPr lang="sv-SE" sz="3600" dirty="0" smtClean="0"/>
              <a:t> </a:t>
            </a:r>
            <a:r>
              <a:rPr lang="sv-SE" sz="3600" dirty="0" err="1" smtClean="0"/>
              <a:t>ModernHttpClient</a:t>
            </a:r>
            <a:endParaRPr lang="sv-SE" sz="3600" dirty="0" smtClean="0"/>
          </a:p>
          <a:p>
            <a:r>
              <a:rPr lang="sv-SE" sz="4000" dirty="0" err="1" smtClean="0"/>
              <a:t>SignalR</a:t>
            </a:r>
            <a:endParaRPr lang="sv-SE" sz="4000" dirty="0" smtClean="0"/>
          </a:p>
          <a:p>
            <a:r>
              <a:rPr lang="sv-SE" sz="4000" dirty="0" err="1" smtClean="0"/>
              <a:t>SignalR</a:t>
            </a:r>
            <a:r>
              <a:rPr lang="sv-SE" sz="4000" dirty="0" smtClean="0"/>
              <a:t> and </a:t>
            </a:r>
            <a:r>
              <a:rPr lang="sv-SE" sz="4000" dirty="0" err="1" smtClean="0"/>
              <a:t>ModernHttpClient</a:t>
            </a:r>
            <a:endParaRPr lang="sv-SE" sz="4000" dirty="0"/>
          </a:p>
        </p:txBody>
      </p:sp>
    </p:spTree>
    <p:extLst>
      <p:ext uri="{BB962C8B-B14F-4D97-AF65-F5344CB8AC3E}">
        <p14:creationId xmlns:p14="http://schemas.microsoft.com/office/powerpoint/2010/main" val="1264996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ubrik 2"/>
          <p:cNvSpPr>
            <a:spLocks noGrp="1"/>
          </p:cNvSpPr>
          <p:nvPr>
            <p:ph type="ctrTitle"/>
          </p:nvPr>
        </p:nvSpPr>
        <p:spPr>
          <a:xfrm>
            <a:off x="747287" y="332656"/>
            <a:ext cx="10363200" cy="1470025"/>
          </a:xfrm>
        </p:spPr>
        <p:txBody>
          <a:bodyPr>
            <a:normAutofit/>
          </a:bodyPr>
          <a:lstStyle/>
          <a:p>
            <a:r>
              <a:rPr lang="sv-SE" sz="4800" dirty="0" err="1" smtClean="0"/>
              <a:t>ModernHttpClient</a:t>
            </a:r>
            <a:endParaRPr lang="sv-SE" sz="4800" dirty="0"/>
          </a:p>
        </p:txBody>
      </p:sp>
      <p:sp>
        <p:nvSpPr>
          <p:cNvPr id="2" name="Platshållare för text 1"/>
          <p:cNvSpPr>
            <a:spLocks noGrp="1"/>
          </p:cNvSpPr>
          <p:nvPr>
            <p:ph type="subTitle" idx="1"/>
          </p:nvPr>
        </p:nvSpPr>
        <p:spPr>
          <a:xfrm>
            <a:off x="747287" y="3166119"/>
            <a:ext cx="10677305" cy="2472681"/>
          </a:xfrm>
        </p:spPr>
        <p:txBody>
          <a:bodyPr>
            <a:noAutofit/>
          </a:bodyPr>
          <a:lstStyle/>
          <a:p>
            <a:pPr marL="0" indent="0" algn="l">
              <a:buNone/>
            </a:pPr>
            <a:r>
              <a:rPr lang="sv-SE" sz="3200" dirty="0" smtClean="0"/>
              <a:t>A fast </a:t>
            </a:r>
            <a:r>
              <a:rPr lang="sv-SE" sz="3200" dirty="0" err="1" smtClean="0"/>
              <a:t>HttpClient</a:t>
            </a:r>
            <a:r>
              <a:rPr lang="sv-SE" sz="3200" dirty="0" smtClean="0"/>
              <a:t> </a:t>
            </a:r>
            <a:r>
              <a:rPr lang="sv-SE" sz="3200" dirty="0" err="1" smtClean="0"/>
              <a:t>that</a:t>
            </a:r>
            <a:r>
              <a:rPr lang="sv-SE" sz="3200" dirty="0" smtClean="0"/>
              <a:t> </a:t>
            </a:r>
            <a:r>
              <a:rPr lang="sv-SE" sz="3200" dirty="0" err="1" smtClean="0"/>
              <a:t>uses</a:t>
            </a:r>
            <a:r>
              <a:rPr lang="sv-SE" sz="3200" dirty="0" smtClean="0"/>
              <a:t> the </a:t>
            </a:r>
            <a:r>
              <a:rPr lang="sv-SE" sz="3200" dirty="0" err="1" smtClean="0"/>
              <a:t>underlying</a:t>
            </a:r>
            <a:r>
              <a:rPr lang="sv-SE" sz="3200" dirty="0" smtClean="0"/>
              <a:t> </a:t>
            </a:r>
            <a:r>
              <a:rPr lang="sv-SE" sz="3200" dirty="0" err="1" smtClean="0"/>
              <a:t>native</a:t>
            </a:r>
            <a:r>
              <a:rPr lang="sv-SE" sz="3200" dirty="0" smtClean="0"/>
              <a:t> </a:t>
            </a:r>
            <a:r>
              <a:rPr lang="sv-SE" sz="3200" dirty="0" err="1" smtClean="0"/>
              <a:t>network</a:t>
            </a:r>
            <a:r>
              <a:rPr lang="sv-SE" sz="3200" dirty="0" smtClean="0"/>
              <a:t> handling </a:t>
            </a:r>
            <a:r>
              <a:rPr lang="sv-SE" sz="3200" dirty="0" err="1" smtClean="0"/>
              <a:t>through</a:t>
            </a:r>
            <a:r>
              <a:rPr lang="sv-SE" sz="3200" dirty="0" smtClean="0"/>
              <a:t> a </a:t>
            </a:r>
            <a:r>
              <a:rPr lang="sv-SE" sz="3200" dirty="0" err="1" smtClean="0"/>
              <a:t>NativeMessageHandler</a:t>
            </a:r>
            <a:r>
              <a:rPr lang="sv-SE" sz="3200" dirty="0" smtClean="0"/>
              <a:t>.</a:t>
            </a:r>
          </a:p>
          <a:p>
            <a:pPr marL="0" indent="0" algn="l">
              <a:buNone/>
            </a:pPr>
            <a:r>
              <a:rPr lang="sv-SE" sz="3200" dirty="0" err="1" smtClean="0"/>
              <a:t>NativeMessageHandler</a:t>
            </a:r>
            <a:r>
              <a:rPr lang="sv-SE" sz="3200" dirty="0" smtClean="0"/>
              <a:t> </a:t>
            </a:r>
            <a:r>
              <a:rPr lang="sv-SE" sz="3200" dirty="0" err="1" smtClean="0"/>
              <a:t>also</a:t>
            </a:r>
            <a:r>
              <a:rPr lang="sv-SE" sz="3200" dirty="0" smtClean="0"/>
              <a:t> </a:t>
            </a:r>
            <a:r>
              <a:rPr lang="sv-SE" sz="3200" dirty="0" err="1" smtClean="0"/>
              <a:t>handles</a:t>
            </a:r>
            <a:r>
              <a:rPr lang="sv-SE" sz="3200" dirty="0" smtClean="0"/>
              <a:t> fast </a:t>
            </a:r>
            <a:r>
              <a:rPr lang="sv-SE" sz="3200" dirty="0" err="1" smtClean="0"/>
              <a:t>reconnection</a:t>
            </a:r>
            <a:r>
              <a:rPr lang="sv-SE" sz="3200" dirty="0" smtClean="0"/>
              <a:t> </a:t>
            </a:r>
            <a:r>
              <a:rPr lang="sv-SE" sz="3200" dirty="0" err="1" smtClean="0"/>
              <a:t>between</a:t>
            </a:r>
            <a:r>
              <a:rPr lang="sv-SE" sz="3200" dirty="0" smtClean="0"/>
              <a:t> WLAN and </a:t>
            </a:r>
            <a:r>
              <a:rPr lang="sv-SE" sz="3200" dirty="0" smtClean="0"/>
              <a:t>3G/4G</a:t>
            </a:r>
          </a:p>
          <a:p>
            <a:pPr algn="l"/>
            <a:r>
              <a:rPr lang="sv-SE" dirty="0">
                <a:hlinkClick r:id="rId2"/>
              </a:rPr>
              <a:t>https://</a:t>
            </a:r>
            <a:r>
              <a:rPr lang="sv-SE" dirty="0" smtClean="0">
                <a:hlinkClick r:id="rId2"/>
              </a:rPr>
              <a:t>github.com/paulcbetts/ModernHttpClient</a:t>
            </a:r>
            <a:endParaRPr lang="sv-SE" dirty="0" smtClean="0"/>
          </a:p>
          <a:p>
            <a:pPr algn="l"/>
            <a:r>
              <a:rPr lang="sv-SE" dirty="0">
                <a:hlinkClick r:id="rId3"/>
              </a:rPr>
              <a:t>https://</a:t>
            </a:r>
            <a:r>
              <a:rPr lang="sv-SE" dirty="0" smtClean="0">
                <a:hlinkClick r:id="rId3"/>
              </a:rPr>
              <a:t>www.nuget.org/packages/modernhttpclient</a:t>
            </a:r>
            <a:endParaRPr lang="sv-SE" dirty="0"/>
          </a:p>
          <a:p>
            <a:pPr algn="l"/>
            <a:endParaRPr lang="sv-SE" sz="2800" dirty="0" smtClean="0"/>
          </a:p>
        </p:txBody>
      </p:sp>
      <p:pic>
        <p:nvPicPr>
          <p:cNvPr id="4" name="Bildobjekt 3"/>
          <p:cNvPicPr>
            <a:picLocks noChangeAspect="1"/>
          </p:cNvPicPr>
          <p:nvPr/>
        </p:nvPicPr>
        <p:blipFill>
          <a:blip r:embed="rId4"/>
          <a:stretch>
            <a:fillRect/>
          </a:stretch>
        </p:blipFill>
        <p:spPr>
          <a:xfrm>
            <a:off x="335360" y="1802681"/>
            <a:ext cx="11568608" cy="842220"/>
          </a:xfrm>
          <a:prstGeom prst="rect">
            <a:avLst/>
          </a:prstGeom>
        </p:spPr>
      </p:pic>
    </p:spTree>
    <p:extLst>
      <p:ext uri="{BB962C8B-B14F-4D97-AF65-F5344CB8AC3E}">
        <p14:creationId xmlns:p14="http://schemas.microsoft.com/office/powerpoint/2010/main" val="2464249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529" dirty="0"/>
              <a:t>Building Real-Time Applications with ASP.NET SignalR</a:t>
            </a:r>
          </a:p>
        </p:txBody>
      </p:sp>
      <p:sp>
        <p:nvSpPr>
          <p:cNvPr id="3" name="Text Placeholder 2"/>
          <p:cNvSpPr>
            <a:spLocks noGrp="1"/>
          </p:cNvSpPr>
          <p:nvPr>
            <p:ph type="body" sz="quarter" idx="14"/>
          </p:nvPr>
        </p:nvSpPr>
        <p:spPr/>
        <p:txBody>
          <a:bodyPr/>
          <a:lstStyle/>
          <a:p>
            <a:r>
              <a:rPr lang="en-US" dirty="0" smtClean="0"/>
              <a:t>Brady Gaster</a:t>
            </a:r>
            <a:endParaRPr lang="en-US" dirty="0"/>
          </a:p>
        </p:txBody>
      </p:sp>
      <p:sp>
        <p:nvSpPr>
          <p:cNvPr id="4" name="Text Placeholder 2"/>
          <p:cNvSpPr txBox="1">
            <a:spLocks/>
          </p:cNvSpPr>
          <p:nvPr/>
        </p:nvSpPr>
        <p:spPr bwMode="ltGray">
          <a:xfrm>
            <a:off x="269240" y="3324419"/>
            <a:ext cx="6274974" cy="1523920"/>
          </a:xfrm>
          <a:prstGeom prst="rect">
            <a:avLst/>
          </a:prstGeom>
        </p:spPr>
        <p:txBody>
          <a:bodyPr vert="horz" wrap="square" lIns="143428" tIns="107571" rIns="143428" bIns="107571" rtlCol="0">
            <a:noAutofit/>
          </a:bodyPr>
          <a:lstStyle>
            <a:lvl1pPr marL="0" marR="0" indent="0" algn="l" defTabSz="932742" rtl="0" eaLnBrk="1" fontAlgn="auto" latinLnBrk="0" hangingPunct="1">
              <a:lnSpc>
                <a:spcPct val="90000"/>
              </a:lnSpc>
              <a:spcBef>
                <a:spcPts val="0"/>
              </a:spcBef>
              <a:spcAft>
                <a:spcPts val="0"/>
              </a:spcAft>
              <a:buClr>
                <a:schemeClr val="tx1"/>
              </a:buClr>
              <a:buSzPct val="100000"/>
              <a:buFontTx/>
              <a:buNone/>
              <a:tabLst/>
              <a:defRPr sz="3200" kern="1200" spc="0" baseline="0">
                <a:gradFill>
                  <a:gsLst>
                    <a:gs pos="1250">
                      <a:srgbClr val="FFFFFF"/>
                    </a:gs>
                    <a:gs pos="99000">
                      <a:srgbClr val="FFFFFF"/>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
                <a:schemeClr val="tx1"/>
              </a:buClr>
              <a:buSzPct val="100000"/>
              <a:buFontTx/>
              <a:buBlip>
                <a:blip r:embed="rId3"/>
              </a:buBlip>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Clr>
                <a:srgbClr val="FFFFFF"/>
              </a:buClr>
            </a:pPr>
            <a:r>
              <a:rPr lang="en-US" sz="3137" dirty="0"/>
              <a:t>DEV-B343</a:t>
            </a:r>
          </a:p>
        </p:txBody>
      </p:sp>
    </p:spTree>
    <p:extLst>
      <p:ext uri="{BB962C8B-B14F-4D97-AF65-F5344CB8AC3E}">
        <p14:creationId xmlns:p14="http://schemas.microsoft.com/office/powerpoint/2010/main" val="819537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987387" y="1710852"/>
            <a:ext cx="8058229" cy="1792850"/>
          </a:xfrm>
        </p:spPr>
        <p:txBody>
          <a:bodyPr/>
          <a:lstStyle/>
          <a:p>
            <a:r>
              <a:rPr lang="en-US" dirty="0" smtClean="0"/>
              <a:t>SignalR is an </a:t>
            </a:r>
            <a:r>
              <a:rPr lang="en-US" b="1" dirty="0" smtClean="0">
                <a:latin typeface="+mn-lt"/>
              </a:rPr>
              <a:t>abstraction</a:t>
            </a:r>
            <a:r>
              <a:rPr lang="en-US" dirty="0" smtClean="0"/>
              <a:t> that intelligently decides how to enable </a:t>
            </a:r>
            <a:r>
              <a:rPr lang="en-US" b="1" dirty="0" smtClean="0">
                <a:latin typeface="+mn-lt"/>
              </a:rPr>
              <a:t>real-time</a:t>
            </a:r>
            <a:r>
              <a:rPr lang="en-US" dirty="0" smtClean="0"/>
              <a:t> over </a:t>
            </a:r>
            <a:r>
              <a:rPr lang="en-US" b="1" dirty="0" smtClean="0">
                <a:latin typeface="+mn-lt"/>
              </a:rPr>
              <a:t>HTTP</a:t>
            </a:r>
            <a:endParaRPr lang="en-US" b="1" dirty="0">
              <a:latin typeface="+mn-lt"/>
            </a:endParaRPr>
          </a:p>
        </p:txBody>
      </p:sp>
    </p:spTree>
    <p:extLst>
      <p:ext uri="{BB962C8B-B14F-4D97-AF65-F5344CB8AC3E}">
        <p14:creationId xmlns:p14="http://schemas.microsoft.com/office/powerpoint/2010/main" val="1200970414"/>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SignalR on Modern Servers &amp; Clients</a:t>
            </a:r>
            <a:br>
              <a:rPr lang="en-US" dirty="0">
                <a:solidFill>
                  <a:schemeClr val="tx1"/>
                </a:solidFill>
              </a:rPr>
            </a:br>
            <a:r>
              <a:rPr lang="en-US" sz="3137" dirty="0">
                <a:solidFill>
                  <a:schemeClr val="tx1"/>
                </a:solidFill>
              </a:rPr>
              <a:t>When </a:t>
            </a:r>
            <a:r>
              <a:rPr lang="en-US" sz="3137" dirty="0" err="1">
                <a:solidFill>
                  <a:schemeClr val="tx1"/>
                </a:solidFill>
              </a:rPr>
              <a:t>WebSockets</a:t>
            </a:r>
            <a:r>
              <a:rPr lang="en-US" sz="3137" dirty="0">
                <a:solidFill>
                  <a:schemeClr val="tx1"/>
                </a:solidFill>
              </a:rPr>
              <a:t> or some other real-time layer is supported</a:t>
            </a:r>
            <a:endParaRPr lang="en-US" sz="1029" dirty="0">
              <a:solidFill>
                <a:schemeClr val="tx1"/>
              </a:solidFill>
            </a:endParaRPr>
          </a:p>
        </p:txBody>
      </p:sp>
      <p:sp>
        <p:nvSpPr>
          <p:cNvPr id="4" name="Rectangle 3"/>
          <p:cNvSpPr/>
          <p:nvPr/>
        </p:nvSpPr>
        <p:spPr bwMode="auto">
          <a:xfrm rot="5400000">
            <a:off x="-1300445" y="1966609"/>
            <a:ext cx="2030188" cy="388450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3137" dirty="0" smtClean="0">
                <a:solidFill>
                  <a:srgbClr val="FFFFFF"/>
                </a:solidFill>
                <a:latin typeface="Segoe UI Light"/>
                <a:ea typeface="Segoe UI" pitchFamily="34" charset="0"/>
                <a:cs typeface="Segoe UI" pitchFamily="34" charset="0"/>
              </a:rPr>
              <a:t>Server</a:t>
            </a:r>
            <a:endParaRPr lang="en-US" sz="3137" dirty="0">
              <a:solidFill>
                <a:srgbClr val="FFFFFF"/>
              </a:solidFill>
              <a:latin typeface="Segoe UI Light"/>
              <a:ea typeface="Segoe UI" pitchFamily="34" charset="0"/>
              <a:cs typeface="Segoe UI" pitchFamily="34" charset="0"/>
            </a:endParaRPr>
          </a:p>
        </p:txBody>
      </p:sp>
      <p:sp>
        <p:nvSpPr>
          <p:cNvPr id="6" name="Rectangle 5"/>
          <p:cNvSpPr/>
          <p:nvPr/>
        </p:nvSpPr>
        <p:spPr bwMode="auto">
          <a:xfrm rot="16200000">
            <a:off x="10888571" y="2558254"/>
            <a:ext cx="2021316" cy="245116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3137" dirty="0" smtClean="0">
                <a:solidFill>
                  <a:srgbClr val="FFFFFF"/>
                </a:solidFill>
                <a:latin typeface="Segoe UI Light"/>
                <a:ea typeface="Segoe UI" pitchFamily="34" charset="0"/>
                <a:cs typeface="Segoe UI" pitchFamily="34" charset="0"/>
              </a:rPr>
              <a:t>Client</a:t>
            </a:r>
            <a:endParaRPr lang="en-US" sz="3137" dirty="0">
              <a:solidFill>
                <a:srgbClr val="FFFFFF"/>
              </a:solidFill>
              <a:latin typeface="Segoe UI Light"/>
              <a:ea typeface="Segoe UI" pitchFamily="34" charset="0"/>
              <a:cs typeface="Segoe UI" pitchFamily="34" charset="0"/>
            </a:endParaRPr>
          </a:p>
        </p:txBody>
      </p:sp>
      <p:sp>
        <p:nvSpPr>
          <p:cNvPr id="14" name="Left Arrow 13"/>
          <p:cNvSpPr/>
          <p:nvPr/>
        </p:nvSpPr>
        <p:spPr bwMode="auto">
          <a:xfrm>
            <a:off x="1720166" y="2643754"/>
            <a:ext cx="8665440" cy="1265109"/>
          </a:xfrm>
          <a:prstGeom prst="leftArrow">
            <a:avLst/>
          </a:prstGeom>
          <a:solidFill>
            <a:schemeClr val="accent6"/>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961" dirty="0">
                <a:solidFill>
                  <a:srgbClr val="FFFFFF"/>
                </a:solidFill>
                <a:ea typeface="Segoe UI" pitchFamily="34" charset="0"/>
                <a:cs typeface="Segoe UI" pitchFamily="34" charset="0"/>
              </a:rPr>
              <a:t>I can party in real time. Can you?</a:t>
            </a:r>
          </a:p>
        </p:txBody>
      </p:sp>
      <p:sp>
        <p:nvSpPr>
          <p:cNvPr id="16" name="Right Arrow 15"/>
          <p:cNvSpPr/>
          <p:nvPr/>
        </p:nvSpPr>
        <p:spPr bwMode="auto">
          <a:xfrm>
            <a:off x="2024223" y="3916344"/>
            <a:ext cx="8505404" cy="1244197"/>
          </a:xfrm>
          <a:prstGeom prst="rightArrow">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961" dirty="0">
                <a:gradFill>
                  <a:gsLst>
                    <a:gs pos="0">
                      <a:srgbClr val="FFFFFF"/>
                    </a:gs>
                    <a:gs pos="100000">
                      <a:srgbClr val="FFFFFF"/>
                    </a:gs>
                  </a:gsLst>
                  <a:lin ang="5400000" scaled="0"/>
                </a:gradFill>
                <a:ea typeface="Segoe UI" pitchFamily="34" charset="0"/>
                <a:cs typeface="Segoe UI" pitchFamily="34" charset="0"/>
              </a:rPr>
              <a:t>Yep, I can party in real time</a:t>
            </a:r>
          </a:p>
        </p:txBody>
      </p:sp>
      <p:sp>
        <p:nvSpPr>
          <p:cNvPr id="15" name="Left-Right Arrow 14"/>
          <p:cNvSpPr/>
          <p:nvPr/>
        </p:nvSpPr>
        <p:spPr bwMode="auto">
          <a:xfrm>
            <a:off x="1755739" y="3276308"/>
            <a:ext cx="8764397" cy="1216325"/>
          </a:xfrm>
          <a:prstGeom prst="lef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961" dirty="0">
                <a:gradFill>
                  <a:gsLst>
                    <a:gs pos="0">
                      <a:srgbClr val="FFFFFF"/>
                    </a:gs>
                    <a:gs pos="100000">
                      <a:srgbClr val="FFFFFF"/>
                    </a:gs>
                  </a:gsLst>
                  <a:lin ang="5400000" scaled="0"/>
                </a:gradFill>
                <a:ea typeface="Segoe UI" pitchFamily="34" charset="0"/>
                <a:cs typeface="Segoe UI" pitchFamily="34" charset="0"/>
              </a:rPr>
              <a:t>Let’s party in real time!</a:t>
            </a:r>
          </a:p>
        </p:txBody>
      </p:sp>
    </p:spTree>
    <p:extLst>
      <p:ext uri="{BB962C8B-B14F-4D97-AF65-F5344CB8AC3E}">
        <p14:creationId xmlns:p14="http://schemas.microsoft.com/office/powerpoint/2010/main" val="14960888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1+#ppt_w/2"/>
                                          </p:val>
                                        </p:tav>
                                        <p:tav tm="100000">
                                          <p:val>
                                            <p:strVal val="#ppt_x"/>
                                          </p:val>
                                        </p:tav>
                                      </p:tavLst>
                                    </p:anim>
                                    <p:anim calcmode="lin" valueType="num">
                                      <p:cBhvr additive="base">
                                        <p:cTn id="13"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2"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right)">
                                      <p:cBhvr>
                                        <p:cTn id="18" dur="3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wipe(left)">
                                      <p:cBhvr>
                                        <p:cTn id="23" dur="300"/>
                                        <p:tgtEl>
                                          <p:spTgt spid="16"/>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37" fill="hold" grpId="0"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barn(outVertical)">
                                      <p:cBhvr>
                                        <p:cTn id="28" dur="3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14" grpId="0" animBg="1"/>
      <p:bldP spid="16" grpId="0" animBg="1"/>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SignalR on Old-school Servers &amp; Clients</a:t>
            </a:r>
            <a:br>
              <a:rPr lang="en-US" dirty="0" smtClean="0">
                <a:solidFill>
                  <a:schemeClr val="tx1"/>
                </a:solidFill>
              </a:rPr>
            </a:br>
            <a:r>
              <a:rPr lang="en-US" sz="3137" dirty="0">
                <a:solidFill>
                  <a:schemeClr val="tx1"/>
                </a:solidFill>
              </a:rPr>
              <a:t>When some lower-common denominator polling mechanism is needed</a:t>
            </a:r>
            <a:endParaRPr lang="en-US" sz="1765" dirty="0">
              <a:solidFill>
                <a:schemeClr val="tx1"/>
              </a:solidFill>
            </a:endParaRPr>
          </a:p>
        </p:txBody>
      </p:sp>
      <p:sp>
        <p:nvSpPr>
          <p:cNvPr id="4" name="Rectangle 3"/>
          <p:cNvSpPr/>
          <p:nvPr/>
        </p:nvSpPr>
        <p:spPr bwMode="auto">
          <a:xfrm rot="5400000">
            <a:off x="-1300445" y="1966609"/>
            <a:ext cx="2030188" cy="388450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3137" dirty="0" smtClean="0">
                <a:solidFill>
                  <a:srgbClr val="FFFFFF"/>
                </a:solidFill>
                <a:latin typeface="Segoe UI Light"/>
                <a:ea typeface="Segoe UI" pitchFamily="34" charset="0"/>
                <a:cs typeface="Segoe UI" pitchFamily="34" charset="0"/>
              </a:rPr>
              <a:t>Server</a:t>
            </a:r>
            <a:endParaRPr lang="en-US" sz="3137" dirty="0">
              <a:solidFill>
                <a:srgbClr val="FFFFFF"/>
              </a:solidFill>
              <a:latin typeface="Segoe UI Light"/>
              <a:ea typeface="Segoe UI" pitchFamily="34" charset="0"/>
              <a:cs typeface="Segoe UI" pitchFamily="34" charset="0"/>
            </a:endParaRPr>
          </a:p>
        </p:txBody>
      </p:sp>
      <p:sp>
        <p:nvSpPr>
          <p:cNvPr id="6" name="Rectangle 5"/>
          <p:cNvSpPr/>
          <p:nvPr/>
        </p:nvSpPr>
        <p:spPr bwMode="auto">
          <a:xfrm rot="16200000">
            <a:off x="10888571" y="2558254"/>
            <a:ext cx="2021316" cy="2451161"/>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lang="en-US" sz="3137" dirty="0" smtClean="0">
                <a:solidFill>
                  <a:srgbClr val="FFFFFF"/>
                </a:solidFill>
                <a:latin typeface="Segoe UI Light"/>
                <a:ea typeface="Segoe UI" pitchFamily="34" charset="0"/>
                <a:cs typeface="Segoe UI" pitchFamily="34" charset="0"/>
              </a:rPr>
              <a:t>Client</a:t>
            </a:r>
            <a:endParaRPr lang="en-US" sz="3137" dirty="0">
              <a:solidFill>
                <a:srgbClr val="FFFFFF"/>
              </a:solidFill>
              <a:latin typeface="Segoe UI Light"/>
              <a:ea typeface="Segoe UI" pitchFamily="34" charset="0"/>
              <a:cs typeface="Segoe UI" pitchFamily="34" charset="0"/>
            </a:endParaRPr>
          </a:p>
        </p:txBody>
      </p:sp>
      <p:sp>
        <p:nvSpPr>
          <p:cNvPr id="25" name="Left Arrow 24"/>
          <p:cNvSpPr/>
          <p:nvPr/>
        </p:nvSpPr>
        <p:spPr bwMode="auto">
          <a:xfrm>
            <a:off x="1827350" y="1960333"/>
            <a:ext cx="8665440" cy="821723"/>
          </a:xfrm>
          <a:prstGeom prst="leftArrow">
            <a:avLst/>
          </a:prstGeom>
          <a:solidFill>
            <a:schemeClr val="accent6"/>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765" dirty="0">
                <a:solidFill>
                  <a:srgbClr val="FFFFFF"/>
                </a:solidFill>
                <a:ea typeface="Segoe UI" pitchFamily="34" charset="0"/>
                <a:cs typeface="Segoe UI" pitchFamily="34" charset="0"/>
              </a:rPr>
              <a:t>Got Data?</a:t>
            </a:r>
          </a:p>
        </p:txBody>
      </p:sp>
      <p:sp>
        <p:nvSpPr>
          <p:cNvPr id="27" name="Left Arrow 26"/>
          <p:cNvSpPr/>
          <p:nvPr/>
        </p:nvSpPr>
        <p:spPr bwMode="auto">
          <a:xfrm>
            <a:off x="1827350" y="2308469"/>
            <a:ext cx="8665440" cy="821723"/>
          </a:xfrm>
          <a:prstGeom prst="leftArrow">
            <a:avLst/>
          </a:prstGeom>
          <a:solidFill>
            <a:schemeClr val="accent6"/>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765" dirty="0">
                <a:solidFill>
                  <a:srgbClr val="FFFFFF"/>
                </a:solidFill>
                <a:ea typeface="Segoe UI" pitchFamily="34" charset="0"/>
                <a:cs typeface="Segoe UI" pitchFamily="34" charset="0"/>
              </a:rPr>
              <a:t>Got Data?</a:t>
            </a:r>
          </a:p>
        </p:txBody>
      </p:sp>
      <p:sp>
        <p:nvSpPr>
          <p:cNvPr id="28" name="Left Arrow 27"/>
          <p:cNvSpPr/>
          <p:nvPr/>
        </p:nvSpPr>
        <p:spPr bwMode="auto">
          <a:xfrm>
            <a:off x="1827350" y="2681979"/>
            <a:ext cx="8665440" cy="821723"/>
          </a:xfrm>
          <a:prstGeom prst="leftArrow">
            <a:avLst/>
          </a:prstGeom>
          <a:solidFill>
            <a:schemeClr val="accent6"/>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765" dirty="0">
                <a:solidFill>
                  <a:srgbClr val="FFFFFF"/>
                </a:solidFill>
                <a:ea typeface="Segoe UI" pitchFamily="34" charset="0"/>
                <a:cs typeface="Segoe UI" pitchFamily="34" charset="0"/>
              </a:rPr>
              <a:t>Got Data?</a:t>
            </a:r>
          </a:p>
        </p:txBody>
      </p:sp>
      <p:sp>
        <p:nvSpPr>
          <p:cNvPr id="29" name="Left Arrow 28"/>
          <p:cNvSpPr/>
          <p:nvPr/>
        </p:nvSpPr>
        <p:spPr bwMode="auto">
          <a:xfrm>
            <a:off x="1827350" y="3055490"/>
            <a:ext cx="8665440" cy="821723"/>
          </a:xfrm>
          <a:prstGeom prst="leftArrow">
            <a:avLst/>
          </a:prstGeom>
          <a:solidFill>
            <a:schemeClr val="accent6"/>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765" dirty="0">
                <a:solidFill>
                  <a:srgbClr val="FFFFFF"/>
                </a:solidFill>
                <a:ea typeface="Segoe UI" pitchFamily="34" charset="0"/>
                <a:cs typeface="Segoe UI" pitchFamily="34" charset="0"/>
              </a:rPr>
              <a:t>Got Data?</a:t>
            </a:r>
          </a:p>
        </p:txBody>
      </p:sp>
      <p:sp>
        <p:nvSpPr>
          <p:cNvPr id="34" name="Left Arrow 33"/>
          <p:cNvSpPr/>
          <p:nvPr/>
        </p:nvSpPr>
        <p:spPr bwMode="auto">
          <a:xfrm>
            <a:off x="1827350" y="4164959"/>
            <a:ext cx="8665440" cy="821723"/>
          </a:xfrm>
          <a:prstGeom prst="leftArrow">
            <a:avLst/>
          </a:prstGeom>
          <a:solidFill>
            <a:schemeClr val="accent6"/>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765" dirty="0">
                <a:solidFill>
                  <a:srgbClr val="FFFFFF"/>
                </a:solidFill>
                <a:ea typeface="Segoe UI" pitchFamily="34" charset="0"/>
                <a:cs typeface="Segoe UI" pitchFamily="34" charset="0"/>
              </a:rPr>
              <a:t>Got Data?</a:t>
            </a:r>
          </a:p>
        </p:txBody>
      </p:sp>
      <p:sp>
        <p:nvSpPr>
          <p:cNvPr id="35" name="Left Arrow 34"/>
          <p:cNvSpPr/>
          <p:nvPr/>
        </p:nvSpPr>
        <p:spPr bwMode="auto">
          <a:xfrm>
            <a:off x="1827350" y="4513095"/>
            <a:ext cx="8665440" cy="821723"/>
          </a:xfrm>
          <a:prstGeom prst="leftArrow">
            <a:avLst/>
          </a:prstGeom>
          <a:solidFill>
            <a:schemeClr val="accent6"/>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765" dirty="0">
                <a:solidFill>
                  <a:srgbClr val="FFFFFF"/>
                </a:solidFill>
                <a:ea typeface="Segoe UI" pitchFamily="34" charset="0"/>
                <a:cs typeface="Segoe UI" pitchFamily="34" charset="0"/>
              </a:rPr>
              <a:t>Got Data?</a:t>
            </a:r>
          </a:p>
        </p:txBody>
      </p:sp>
      <p:sp>
        <p:nvSpPr>
          <p:cNvPr id="36" name="Left Arrow 35"/>
          <p:cNvSpPr/>
          <p:nvPr/>
        </p:nvSpPr>
        <p:spPr bwMode="auto">
          <a:xfrm>
            <a:off x="1827350" y="4886606"/>
            <a:ext cx="8665440" cy="821723"/>
          </a:xfrm>
          <a:prstGeom prst="leftArrow">
            <a:avLst/>
          </a:prstGeom>
          <a:solidFill>
            <a:schemeClr val="accent6"/>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765" dirty="0">
                <a:solidFill>
                  <a:srgbClr val="FFFFFF"/>
                </a:solidFill>
                <a:ea typeface="Segoe UI" pitchFamily="34" charset="0"/>
                <a:cs typeface="Segoe UI" pitchFamily="34" charset="0"/>
              </a:rPr>
              <a:t>Got Data?</a:t>
            </a:r>
          </a:p>
        </p:txBody>
      </p:sp>
      <p:sp>
        <p:nvSpPr>
          <p:cNvPr id="37" name="Left Arrow 36"/>
          <p:cNvSpPr/>
          <p:nvPr/>
        </p:nvSpPr>
        <p:spPr bwMode="auto">
          <a:xfrm>
            <a:off x="1827350" y="5260116"/>
            <a:ext cx="8665440" cy="821723"/>
          </a:xfrm>
          <a:prstGeom prst="leftArrow">
            <a:avLst/>
          </a:prstGeom>
          <a:solidFill>
            <a:schemeClr val="accent6"/>
          </a:solid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765" dirty="0">
                <a:solidFill>
                  <a:srgbClr val="FFFFFF"/>
                </a:solidFill>
                <a:ea typeface="Segoe UI" pitchFamily="34" charset="0"/>
                <a:cs typeface="Segoe UI" pitchFamily="34" charset="0"/>
              </a:rPr>
              <a:t>Got Data?</a:t>
            </a:r>
          </a:p>
        </p:txBody>
      </p:sp>
      <p:sp>
        <p:nvSpPr>
          <p:cNvPr id="39" name="Right Arrow 38"/>
          <p:cNvSpPr/>
          <p:nvPr/>
        </p:nvSpPr>
        <p:spPr bwMode="auto">
          <a:xfrm>
            <a:off x="1997798" y="3589557"/>
            <a:ext cx="8505404" cy="808140"/>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961" dirty="0">
                <a:solidFill>
                  <a:srgbClr val="FFFFFF"/>
                </a:solidFill>
                <a:ea typeface="Segoe UI" pitchFamily="34" charset="0"/>
                <a:cs typeface="Segoe UI" pitchFamily="34" charset="0"/>
              </a:rPr>
              <a:t>Here’s some data</a:t>
            </a:r>
          </a:p>
        </p:txBody>
      </p:sp>
    </p:spTree>
    <p:extLst>
      <p:ext uri="{BB962C8B-B14F-4D97-AF65-F5344CB8AC3E}">
        <p14:creationId xmlns:p14="http://schemas.microsoft.com/office/powerpoint/2010/main" val="42586072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1+#ppt_w/2"/>
                                          </p:val>
                                        </p:tav>
                                        <p:tav tm="100000">
                                          <p:val>
                                            <p:strVal val="#ppt_x"/>
                                          </p:val>
                                        </p:tav>
                                      </p:tavLst>
                                    </p:anim>
                                    <p:anim calcmode="lin" valueType="num">
                                      <p:cBhvr additive="base">
                                        <p:cTn id="13"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2" fill="hold" grpId="0" nodeType="click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right)">
                                      <p:cBhvr>
                                        <p:cTn id="18" dur="300"/>
                                        <p:tgtEl>
                                          <p:spTgt spid="25"/>
                                        </p:tgtEl>
                                      </p:cBhvr>
                                    </p:animEffect>
                                  </p:childTnLst>
                                </p:cTn>
                              </p:par>
                            </p:childTnLst>
                          </p:cTn>
                        </p:par>
                        <p:par>
                          <p:cTn id="19" fill="hold">
                            <p:stCondLst>
                              <p:cond delay="300"/>
                            </p:stCondLst>
                            <p:childTnLst>
                              <p:par>
                                <p:cTn id="20" presetID="22" presetClass="entr" presetSubtype="2" fill="hold" grpId="0"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right)">
                                      <p:cBhvr>
                                        <p:cTn id="22" dur="300"/>
                                        <p:tgtEl>
                                          <p:spTgt spid="27"/>
                                        </p:tgtEl>
                                      </p:cBhvr>
                                    </p:animEffect>
                                  </p:childTnLst>
                                </p:cTn>
                              </p:par>
                            </p:childTnLst>
                          </p:cTn>
                        </p:par>
                        <p:par>
                          <p:cTn id="23" fill="hold">
                            <p:stCondLst>
                              <p:cond delay="600"/>
                            </p:stCondLst>
                            <p:childTnLst>
                              <p:par>
                                <p:cTn id="24" presetID="22" presetClass="entr" presetSubtype="2" fill="hold" grpId="0" nodeType="after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ipe(right)">
                                      <p:cBhvr>
                                        <p:cTn id="26" dur="300"/>
                                        <p:tgtEl>
                                          <p:spTgt spid="28"/>
                                        </p:tgtEl>
                                      </p:cBhvr>
                                    </p:animEffect>
                                  </p:childTnLst>
                                </p:cTn>
                              </p:par>
                            </p:childTnLst>
                          </p:cTn>
                        </p:par>
                        <p:par>
                          <p:cTn id="27" fill="hold">
                            <p:stCondLst>
                              <p:cond delay="900"/>
                            </p:stCondLst>
                            <p:childTnLst>
                              <p:par>
                                <p:cTn id="28" presetID="22" presetClass="entr" presetSubtype="2" fill="hold" grpId="0" nodeType="after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wipe(right)">
                                      <p:cBhvr>
                                        <p:cTn id="30" dur="300"/>
                                        <p:tgtEl>
                                          <p:spTgt spid="29"/>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39"/>
                                        </p:tgtEl>
                                        <p:attrNameLst>
                                          <p:attrName>style.visibility</p:attrName>
                                        </p:attrNameLst>
                                      </p:cBhvr>
                                      <p:to>
                                        <p:strVal val="visible"/>
                                      </p:to>
                                    </p:set>
                                    <p:anim calcmode="lin" valueType="num">
                                      <p:cBhvr additive="base">
                                        <p:cTn id="35" dur="300" fill="hold"/>
                                        <p:tgtEl>
                                          <p:spTgt spid="39"/>
                                        </p:tgtEl>
                                        <p:attrNameLst>
                                          <p:attrName>ppt_x</p:attrName>
                                        </p:attrNameLst>
                                      </p:cBhvr>
                                      <p:tavLst>
                                        <p:tav tm="0">
                                          <p:val>
                                            <p:strVal val="0-#ppt_w/2"/>
                                          </p:val>
                                        </p:tav>
                                        <p:tav tm="100000">
                                          <p:val>
                                            <p:strVal val="#ppt_x"/>
                                          </p:val>
                                        </p:tav>
                                      </p:tavLst>
                                    </p:anim>
                                    <p:anim calcmode="lin" valueType="num">
                                      <p:cBhvr additive="base">
                                        <p:cTn id="36" dur="300" fill="hold"/>
                                        <p:tgtEl>
                                          <p:spTgt spid="39"/>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2" presetClass="entr" presetSubtype="2" fill="hold" grpId="0" nodeType="clickEffect">
                                  <p:stCondLst>
                                    <p:cond delay="0"/>
                                  </p:stCondLst>
                                  <p:childTnLst>
                                    <p:set>
                                      <p:cBhvr>
                                        <p:cTn id="40" dur="1" fill="hold">
                                          <p:stCondLst>
                                            <p:cond delay="0"/>
                                          </p:stCondLst>
                                        </p:cTn>
                                        <p:tgtEl>
                                          <p:spTgt spid="34"/>
                                        </p:tgtEl>
                                        <p:attrNameLst>
                                          <p:attrName>style.visibility</p:attrName>
                                        </p:attrNameLst>
                                      </p:cBhvr>
                                      <p:to>
                                        <p:strVal val="visible"/>
                                      </p:to>
                                    </p:set>
                                    <p:animEffect transition="in" filter="wipe(right)">
                                      <p:cBhvr>
                                        <p:cTn id="41" dur="300"/>
                                        <p:tgtEl>
                                          <p:spTgt spid="34"/>
                                        </p:tgtEl>
                                      </p:cBhvr>
                                    </p:animEffect>
                                  </p:childTnLst>
                                </p:cTn>
                              </p:par>
                            </p:childTnLst>
                          </p:cTn>
                        </p:par>
                        <p:par>
                          <p:cTn id="42" fill="hold">
                            <p:stCondLst>
                              <p:cond delay="300"/>
                            </p:stCondLst>
                            <p:childTnLst>
                              <p:par>
                                <p:cTn id="43" presetID="22" presetClass="entr" presetSubtype="2" fill="hold" grpId="0" nodeType="after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wipe(right)">
                                      <p:cBhvr>
                                        <p:cTn id="45" dur="300"/>
                                        <p:tgtEl>
                                          <p:spTgt spid="35"/>
                                        </p:tgtEl>
                                      </p:cBhvr>
                                    </p:animEffect>
                                  </p:childTnLst>
                                </p:cTn>
                              </p:par>
                            </p:childTnLst>
                          </p:cTn>
                        </p:par>
                        <p:par>
                          <p:cTn id="46" fill="hold">
                            <p:stCondLst>
                              <p:cond delay="600"/>
                            </p:stCondLst>
                            <p:childTnLst>
                              <p:par>
                                <p:cTn id="47" presetID="22" presetClass="entr" presetSubtype="2" fill="hold" grpId="0" nodeType="afterEffect">
                                  <p:stCondLst>
                                    <p:cond delay="0"/>
                                  </p:stCondLst>
                                  <p:childTnLst>
                                    <p:set>
                                      <p:cBhvr>
                                        <p:cTn id="48" dur="1" fill="hold">
                                          <p:stCondLst>
                                            <p:cond delay="0"/>
                                          </p:stCondLst>
                                        </p:cTn>
                                        <p:tgtEl>
                                          <p:spTgt spid="36"/>
                                        </p:tgtEl>
                                        <p:attrNameLst>
                                          <p:attrName>style.visibility</p:attrName>
                                        </p:attrNameLst>
                                      </p:cBhvr>
                                      <p:to>
                                        <p:strVal val="visible"/>
                                      </p:to>
                                    </p:set>
                                    <p:animEffect transition="in" filter="wipe(right)">
                                      <p:cBhvr>
                                        <p:cTn id="49" dur="300"/>
                                        <p:tgtEl>
                                          <p:spTgt spid="36"/>
                                        </p:tgtEl>
                                      </p:cBhvr>
                                    </p:animEffect>
                                  </p:childTnLst>
                                </p:cTn>
                              </p:par>
                            </p:childTnLst>
                          </p:cTn>
                        </p:par>
                        <p:par>
                          <p:cTn id="50" fill="hold">
                            <p:stCondLst>
                              <p:cond delay="900"/>
                            </p:stCondLst>
                            <p:childTnLst>
                              <p:par>
                                <p:cTn id="51" presetID="22" presetClass="entr" presetSubtype="2" fill="hold" grpId="0" nodeType="afterEffect">
                                  <p:stCondLst>
                                    <p:cond delay="0"/>
                                  </p:stCondLst>
                                  <p:childTnLst>
                                    <p:set>
                                      <p:cBhvr>
                                        <p:cTn id="52" dur="1" fill="hold">
                                          <p:stCondLst>
                                            <p:cond delay="0"/>
                                          </p:stCondLst>
                                        </p:cTn>
                                        <p:tgtEl>
                                          <p:spTgt spid="37"/>
                                        </p:tgtEl>
                                        <p:attrNameLst>
                                          <p:attrName>style.visibility</p:attrName>
                                        </p:attrNameLst>
                                      </p:cBhvr>
                                      <p:to>
                                        <p:strVal val="visible"/>
                                      </p:to>
                                    </p:set>
                                    <p:animEffect transition="in" filter="wipe(right)">
                                      <p:cBhvr>
                                        <p:cTn id="53" dur="3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25" grpId="0" animBg="1"/>
      <p:bldP spid="27" grpId="0" animBg="1"/>
      <p:bldP spid="28" grpId="0" animBg="1"/>
      <p:bldP spid="29" grpId="0" animBg="1"/>
      <p:bldP spid="34" grpId="0" animBg="1"/>
      <p:bldP spid="35" grpId="0" animBg="1"/>
      <p:bldP spid="36" grpId="0" animBg="1"/>
      <p:bldP spid="37" grpId="0" animBg="1"/>
      <p:bldP spid="3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SignalR Core Concepts</a:t>
            </a:r>
            <a:endParaRPr lang="en-US" dirty="0"/>
          </a:p>
        </p:txBody>
      </p:sp>
      <p:graphicFrame>
        <p:nvGraphicFramePr>
          <p:cNvPr id="7" name="Content Placeholder 6"/>
          <p:cNvGraphicFramePr>
            <a:graphicFrameLocks noGrp="1"/>
          </p:cNvGraphicFramePr>
          <p:nvPr>
            <p:ph sz="quarter" idx="10"/>
            <p:extLst/>
          </p:nvPr>
        </p:nvGraphicFramePr>
        <p:xfrm>
          <a:off x="380223" y="1387764"/>
          <a:ext cx="11523616" cy="52903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45586907"/>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4123" y="6364919"/>
            <a:ext cx="8228433" cy="303981"/>
          </a:xfrm>
        </p:spPr>
        <p:txBody>
          <a:bodyPr>
            <a:normAutofit fontScale="90000"/>
          </a:bodyPr>
          <a:lstStyle/>
          <a:p>
            <a:r>
              <a:rPr lang="en-GB" sz="1400" dirty="0"/>
              <a:t>Picture was taken from </a:t>
            </a:r>
            <a:r>
              <a:rPr lang="en-GB" sz="1400" dirty="0">
                <a:hlinkClick r:id="rId2"/>
              </a:rPr>
              <a:t>http://www.asp.net/signalr</a:t>
            </a:r>
            <a:r>
              <a:rPr lang="en-GB" sz="1400" dirty="0"/>
              <a:t/>
            </a:r>
            <a:br>
              <a:rPr lang="en-GB" sz="1400" dirty="0"/>
            </a:br>
            <a:endParaRPr lang="en-GB" sz="14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3915" y="1024740"/>
            <a:ext cx="7682485" cy="5165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itle 1"/>
          <p:cNvSpPr txBox="1">
            <a:spLocks/>
          </p:cNvSpPr>
          <p:nvPr/>
        </p:nvSpPr>
        <p:spPr>
          <a:xfrm>
            <a:off x="3359697" y="188640"/>
            <a:ext cx="5400600" cy="708587"/>
          </a:xfrm>
          <a:prstGeom prst="rect">
            <a:avLst/>
          </a:prstGeom>
        </p:spPr>
        <p:txBody>
          <a:bodyPr vert="horz" lIns="0" rIns="0" bIns="0" anchor="b">
            <a:normAutofit fontScale="90000" lnSpcReduction="10000"/>
          </a:bodyPr>
          <a:lstStyle>
            <a:lvl1pPr algn="l" rtl="0" eaLnBrk="1" latinLnBrk="0" hangingPunct="1">
              <a:spcBef>
                <a:spcPct val="0"/>
              </a:spcBef>
              <a:buNone/>
              <a:defRPr kumimoji="0" sz="5000" b="0" kern="1200">
                <a:ln>
                  <a:noFill/>
                </a:ln>
                <a:solidFill>
                  <a:schemeClr val="tx2"/>
                </a:solidFill>
                <a:effectLst/>
                <a:latin typeface="+mj-lt"/>
                <a:ea typeface="+mj-ea"/>
                <a:cs typeface="+mj-cs"/>
              </a:defRPr>
            </a:lvl1pPr>
          </a:lstStyle>
          <a:p>
            <a:pPr defTabSz="914367"/>
            <a:r>
              <a:rPr lang="en-GB" dirty="0">
                <a:solidFill>
                  <a:srgbClr val="FFFFFF"/>
                </a:solidFill>
              </a:rPr>
              <a:t>Architecture Diagram</a:t>
            </a:r>
          </a:p>
        </p:txBody>
      </p:sp>
    </p:spTree>
    <p:extLst>
      <p:ext uri="{BB962C8B-B14F-4D97-AF65-F5344CB8AC3E}">
        <p14:creationId xmlns:p14="http://schemas.microsoft.com/office/powerpoint/2010/main" val="3464984723"/>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IT-HUSET PPT Mall 2011">
  <a:themeElements>
    <a:clrScheme name="IT-HUSET">
      <a:dk1>
        <a:sysClr val="windowText" lastClr="000000"/>
      </a:dk1>
      <a:lt1>
        <a:sysClr val="window" lastClr="FFFFFF"/>
      </a:lt1>
      <a:dk2>
        <a:srgbClr val="1F497D"/>
      </a:dk2>
      <a:lt2>
        <a:srgbClr val="EEECE1"/>
      </a:lt2>
      <a:accent1>
        <a:srgbClr val="4F81BD"/>
      </a:accent1>
      <a:accent2>
        <a:srgbClr val="EE2C3A"/>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3.xml><?xml version="1.0" encoding="utf-8"?>
<a:theme xmlns:a="http://schemas.openxmlformats.org/drawingml/2006/main" name="1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4.xml><?xml version="1.0" encoding="utf-8"?>
<a:theme xmlns:a="http://schemas.openxmlformats.org/drawingml/2006/main" name="2_TEE14 Speaker PPT Template">
  <a:themeElements>
    <a:clrScheme name="Custom 1">
      <a:dk1>
        <a:srgbClr val="505050"/>
      </a:dk1>
      <a:lt1>
        <a:srgbClr val="FFFFFF"/>
      </a:lt1>
      <a:dk2>
        <a:srgbClr val="442359"/>
      </a:dk2>
      <a:lt2>
        <a:srgbClr val="68217A"/>
      </a:lt2>
      <a:accent1>
        <a:srgbClr val="7FBA00"/>
      </a:accent1>
      <a:accent2>
        <a:srgbClr val="DC3C00"/>
      </a:accent2>
      <a:accent3>
        <a:srgbClr val="002050"/>
      </a:accent3>
      <a:accent4>
        <a:srgbClr val="009E49"/>
      </a:accent4>
      <a:accent5>
        <a:srgbClr val="00B294"/>
      </a:accent5>
      <a:accent6>
        <a:srgbClr val="0072C6"/>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echEd_NA_Template_with_TechEd Europe_r03.potx" id="{D1757E1E-F62B-43A3-BA2B-231531828368}" vid="{DB3EECF5-125C-46BC-AC50-75EC4FF82334}"/>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Office-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7733</TotalTime>
  <Words>857</Words>
  <Application>Microsoft Office PowerPoint</Application>
  <PresentationFormat>Bredbild</PresentationFormat>
  <Paragraphs>100</Paragraphs>
  <Slides>17</Slides>
  <Notes>5</Notes>
  <HiddenSlides>0</HiddenSlides>
  <MMClips>0</MMClips>
  <ScaleCrop>false</ScaleCrop>
  <HeadingPairs>
    <vt:vector size="6" baseType="variant">
      <vt:variant>
        <vt:lpstr>Använt teckensnitt</vt:lpstr>
      </vt:variant>
      <vt:variant>
        <vt:i4>7</vt:i4>
      </vt:variant>
      <vt:variant>
        <vt:lpstr>Tema</vt:lpstr>
      </vt:variant>
      <vt:variant>
        <vt:i4>4</vt:i4>
      </vt:variant>
      <vt:variant>
        <vt:lpstr>Bildrubriker</vt:lpstr>
      </vt:variant>
      <vt:variant>
        <vt:i4>17</vt:i4>
      </vt:variant>
    </vt:vector>
  </HeadingPairs>
  <TitlesOfParts>
    <vt:vector size="28" baseType="lpstr">
      <vt:lpstr>Arial</vt:lpstr>
      <vt:lpstr>Calibri</vt:lpstr>
      <vt:lpstr>Consolas</vt:lpstr>
      <vt:lpstr>Lucida Grande</vt:lpstr>
      <vt:lpstr>Segoe UI</vt:lpstr>
      <vt:lpstr>Segoe UI Light</vt:lpstr>
      <vt:lpstr>Wingdings</vt:lpstr>
      <vt:lpstr>IT-HUSET PPT Mall 2011</vt:lpstr>
      <vt:lpstr>TEE14 Speaker PPT Template</vt:lpstr>
      <vt:lpstr>1_TEE14 Speaker PPT Template</vt:lpstr>
      <vt:lpstr>2_TEE14 Speaker PPT Template</vt:lpstr>
      <vt:lpstr>Stockholm Xamarin User Group   SignalR och ModernHttpClient 2015-05-20</vt:lpstr>
      <vt:lpstr>Agenda</vt:lpstr>
      <vt:lpstr>ModernHttpClient</vt:lpstr>
      <vt:lpstr>Building Real-Time Applications with ASP.NET SignalR</vt:lpstr>
      <vt:lpstr>SignalR is an abstraction that intelligently decides how to enable real-time over HTTP</vt:lpstr>
      <vt:lpstr>SignalR on Modern Servers &amp; Clients When WebSockets or some other real-time layer is supported</vt:lpstr>
      <vt:lpstr>SignalR on Old-school Servers &amp; Clients When some lower-common denominator polling mechanism is needed</vt:lpstr>
      <vt:lpstr>SignalR Core Concepts</vt:lpstr>
      <vt:lpstr>Picture was taken from http://www.asp.net/signalr </vt:lpstr>
      <vt:lpstr>SignalR Hubs</vt:lpstr>
      <vt:lpstr>Sending messages to all connected clients</vt:lpstr>
      <vt:lpstr>Sending messages to the calling client</vt:lpstr>
      <vt:lpstr>Sending messages to other connected clients</vt:lpstr>
      <vt:lpstr>Sending messages to specific users</vt:lpstr>
      <vt:lpstr>Sending messages to clients</vt:lpstr>
      <vt:lpstr>SignalR and ModernHttpClient</vt:lpstr>
      <vt:lpstr>References</vt:lpstr>
    </vt:vector>
  </TitlesOfParts>
  <Company>Hewlett-Packard Company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PowerPoint-presentation</dc:title>
  <dc:creator>Magnus Nilsson</dc:creator>
  <cp:lastModifiedBy>Peter Norman</cp:lastModifiedBy>
  <cp:revision>192</cp:revision>
  <cp:lastPrinted>2014-09-21T17:40:14Z</cp:lastPrinted>
  <dcterms:created xsi:type="dcterms:W3CDTF">2014-06-26T12:50:17Z</dcterms:created>
  <dcterms:modified xsi:type="dcterms:W3CDTF">2015-05-24T18:32:07Z</dcterms:modified>
</cp:coreProperties>
</file>